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58" r:id="rId30"/>
    <p:sldId id="286" r:id="rId31"/>
    <p:sldId id="287" r:id="rId32"/>
    <p:sldId id="259" r:id="rId33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387A"/>
    <a:srgbClr val="025577"/>
    <a:srgbClr val="ECB400"/>
    <a:srgbClr val="F9F9F9"/>
    <a:srgbClr val="F7F7F7"/>
    <a:srgbClr val="F3F2E9"/>
    <a:srgbClr val="F7F6EF"/>
    <a:srgbClr val="EFEDE0"/>
    <a:srgbClr val="FFF8F3"/>
    <a:srgbClr val="FFF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21" autoAdjust="0"/>
    <p:restoredTop sz="94660"/>
  </p:normalViewPr>
  <p:slideViewPr>
    <p:cSldViewPr>
      <p:cViewPr varScale="1">
        <p:scale>
          <a:sx n="98" d="100"/>
          <a:sy n="98" d="100"/>
        </p:scale>
        <p:origin x="62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6" d="100"/>
        <a:sy n="1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D4909-5CA2-4576-A34F-371DDE4E42B7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D487E-1909-4081-A4F2-69DEF17784D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90672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44780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17135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63626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57471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8102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03819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69115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38164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714106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452993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8824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44780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395790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0200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36320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880044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36944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710340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15435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993534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055928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76710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444627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270542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827885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68187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9962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7013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74963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55708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27605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6750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4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378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8765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181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4745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986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4635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9384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70991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554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7028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5B9E-47AF-4051-AE69-310E648EE27F}" type="datetimeFigureOut">
              <a:rPr lang="en-PH" smtClean="0"/>
              <a:t>27/02/2020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4493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1811FA5A-305E-43DB-8FF6-A31B0BA379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0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490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 Remember About Finances Growing Up vs. How My Finances Are Today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45365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Hobbies &amp; Interests I Have That I Could Turn Into a Side Hustle For More Income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81263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210651"/>
            <a:ext cx="587389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More Money Because… </a:t>
            </a:r>
          </a:p>
          <a:p>
            <a:pPr lvl="0" algn="ctr"/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(it is a necessity or desire  -  why?)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06179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Medium-Effort Changes I Can Make To Improve My Financial Situation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332803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Income Do I Need?</a:t>
            </a:r>
          </a:p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Money Will Make Me Happy?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059824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251397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Money Did Not Exist, I Would Spend My Days…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30480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Aside From Necessities, I Spend The Bulk Of My Money On…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23016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656" y="164485"/>
            <a:ext cx="6033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Continue To Spend Money On Even Though It Doesn’t Bring Me The Joy It Once Did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89814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Value Most In Life That Have Nothing To Do With Money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70321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Free Things I Could Do For Fun 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41940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Reasons I Want To Be Debt Free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916161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 Were To Go A Full Week Without Spending Money, The Week Would Look Like…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051700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Fears I Have Regarding Money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11749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Am Currently Working On To Reduce My Debts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219645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277" y="318373"/>
            <a:ext cx="610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Debt That Weighs The Most On My Mind Is…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40859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End of The Year, I Hope To…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45373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 Feel The Urge To Spend Money, I Will…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324495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Consider an Emergency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17027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An Emergency Fund, If Something Were to Happen, I Would Handle It By…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162385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 Feel About Money…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79703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 Want To Feel About Money…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31416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Goals I Can Reach Once I Am Free of Debt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6422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Affirmations I Can Tell Myself When I Think About Money or Finances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953082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 Think About My Finances, The Dominant Emotion I Feel Is…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331242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648" y="164485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Lesson I Want My Children (or loved one) To Learn About Money That I Wish I Had Known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73751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My Life Will Look Once I’m Debt Free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975501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Changes I Can Make To Give Me More Money To Pay Off My Debts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18766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Easy To Spend Money, When Is Why I…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82651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10 Years, I Want To Be Able To Afford…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263930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203" y="318373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Bad Spending Habit I Can Eliminate…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766087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green, flower, yellow, ball&#10;&#10;Description automatically generated">
            <a:extLst>
              <a:ext uri="{FF2B5EF4-FFF2-40B4-BE49-F238E27FC236}">
                <a16:creationId xmlns:a16="http://schemas.microsoft.com/office/drawing/2014/main" id="{DD371378-DF1F-4516-BD0C-703AEAFD0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952"/>
            <a:ext cx="6858000" cy="976048"/>
          </a:xfrm>
          <a:prstGeom prst="rect">
            <a:avLst/>
          </a:prstGeom>
        </p:spPr>
      </p:pic>
      <p:pic>
        <p:nvPicPr>
          <p:cNvPr id="5" name="Picture 4" descr="A picture containing holding&#10;&#10;Description automatically generated">
            <a:extLst>
              <a:ext uri="{FF2B5EF4-FFF2-40B4-BE49-F238E27FC236}">
                <a16:creationId xmlns:a16="http://schemas.microsoft.com/office/drawing/2014/main" id="{D83149B7-C87A-4C0E-BDF1-3AD5ABDCD8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67"/>
            <a:ext cx="6858000" cy="110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21" y="164485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Can Do Today To Start Gaining Control Of My Debts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D5927A-5739-4B3E-979F-5C373B04445D}"/>
              </a:ext>
            </a:extLst>
          </p:cNvPr>
          <p:cNvSpPr txBox="1"/>
          <p:nvPr/>
        </p:nvSpPr>
        <p:spPr>
          <a:xfrm>
            <a:off x="493121" y="1576747"/>
            <a:ext cx="587389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 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  <a:p>
            <a:pPr>
              <a:spcAft>
                <a:spcPts val="1200"/>
              </a:spcAft>
            </a:pPr>
            <a:r>
              <a:rPr lang="en-US" sz="11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24843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Brusher"/>
        <a:ea typeface=""/>
        <a:cs typeface=""/>
      </a:majorFont>
      <a:minorFont>
        <a:latin typeface="Museo Sans 50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993</Words>
  <Application>Microsoft Office PowerPoint</Application>
  <PresentationFormat>Letter Paper (8.5x11 in)</PresentationFormat>
  <Paragraphs>654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Brusher</vt:lpstr>
      <vt:lpstr>Calibri</vt:lpstr>
      <vt:lpstr>Museo Sans 500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5</cp:revision>
  <dcterms:created xsi:type="dcterms:W3CDTF">2020-02-27T21:10:16Z</dcterms:created>
  <dcterms:modified xsi:type="dcterms:W3CDTF">2020-02-27T21:52:43Z</dcterms:modified>
</cp:coreProperties>
</file>