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639"/>
    <a:srgbClr val="018992"/>
    <a:srgbClr val="35B9AF"/>
    <a:srgbClr val="76D8D1"/>
    <a:srgbClr val="E9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16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6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4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8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0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0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72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3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5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7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414AC-5398-4E95-9979-BF435E93321D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8055B-9602-43A2-B085-8148085F8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27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1.png"/><Relationship Id="rId7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1.png"/><Relationship Id="rId7" Type="http://schemas.openxmlformats.org/officeDocument/2006/relationships/image" Target="../media/image21.png"/><Relationship Id="rId12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microsoft.com/office/2007/relationships/hdphoto" Target="../media/hdphoto1.wdp"/><Relationship Id="rId10" Type="http://schemas.openxmlformats.org/officeDocument/2006/relationships/image" Target="../media/image23.png"/><Relationship Id="rId4" Type="http://schemas.openxmlformats.org/officeDocument/2006/relationships/image" Target="../media/image26.pn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9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12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33.png"/><Relationship Id="rId5" Type="http://schemas.openxmlformats.org/officeDocument/2006/relationships/image" Target="../media/image23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https://thenounproject.com/term/gears/888693?i=888693" TargetMode="External"/><Relationship Id="rId7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10" Type="http://schemas.openxmlformats.org/officeDocument/2006/relationships/image" Target="../media/image36.png"/><Relationship Id="rId4" Type="http://schemas.openxmlformats.org/officeDocument/2006/relationships/image" Target="../media/image6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pencil/888717?i=888717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6056FC-A784-46BE-B2D6-836CCC0FAD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50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 flipV="1">
            <a:off x="-23446" y="1"/>
            <a:ext cx="7819292" cy="1462914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835" y="292399"/>
            <a:ext cx="70101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400" dirty="0">
                <a:solidFill>
                  <a:srgbClr val="018992"/>
                </a:solidFill>
                <a:latin typeface="Rockwell" panose="02060603020205020403" pitchFamily="18" charset="0"/>
              </a:rPr>
              <a:t>TURNING NEGATIVE THOUGHTS INTO POSITIVE ATTITUDES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909011" y="1811453"/>
            <a:ext cx="5365729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46789" y="1595044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Situation/Event: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941" y="2448764"/>
            <a:ext cx="6757883" cy="11446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0747" y="2140987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Negative Thought: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0747" y="3693895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Positive Thought: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8941" y="4015249"/>
            <a:ext cx="6757883" cy="11446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925053" y="5752663"/>
            <a:ext cx="5365729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62831" y="5536254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Situation/Event: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64983" y="6389974"/>
            <a:ext cx="6757883" cy="11446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46789" y="6082197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Negative Thought: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6789" y="7635105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Positive Thought: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983" y="7956459"/>
            <a:ext cx="6757883" cy="11446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86A6868-E618-4539-9F1A-C7EFF2F3CBF1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2A119F1-1A48-42E0-8AC2-F4ACA5018F19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9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51A1254-0941-4B60-ADFB-E013550AB1F6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A9F4E94-E2F6-4C37-9AF7-D68DF06CCE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786810">
            <a:off x="6481920" y="837244"/>
            <a:ext cx="610601" cy="61060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F93367C-DA6B-439D-A81C-167E8411493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840037" flipH="1">
            <a:off x="6837363" y="728432"/>
            <a:ext cx="825571" cy="73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16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-23446" y="0"/>
            <a:ext cx="7819292" cy="1598225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6934" y="992544"/>
            <a:ext cx="6766145" cy="1144671"/>
          </a:xfrm>
          <a:prstGeom prst="rect">
            <a:avLst/>
          </a:prstGeom>
          <a:solidFill>
            <a:schemeClr val="bg1"/>
          </a:solidFill>
          <a:ln w="28575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52993" y="1330271"/>
            <a:ext cx="6525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100" dirty="0">
                <a:solidFill>
                  <a:srgbClr val="018992"/>
                </a:solidFill>
                <a:latin typeface="Rockwell" panose="02060603020205020403" pitchFamily="18" charset="0"/>
              </a:rPr>
              <a:t>Staying Positive When You Feel…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292573"/>
              </p:ext>
            </p:extLst>
          </p:nvPr>
        </p:nvGraphicFramePr>
        <p:xfrm>
          <a:off x="546934" y="2474942"/>
          <a:ext cx="6766144" cy="634325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19755">
                  <a:extLst>
                    <a:ext uri="{9D8B030D-6E8A-4147-A177-3AD203B41FA5}">
                      <a16:colId xmlns:a16="http://schemas.microsoft.com/office/drawing/2014/main" val="775931073"/>
                    </a:ext>
                  </a:extLst>
                </a:gridCol>
                <a:gridCol w="5146389">
                  <a:extLst>
                    <a:ext uri="{9D8B030D-6E8A-4147-A177-3AD203B41FA5}">
                      <a16:colId xmlns:a16="http://schemas.microsoft.com/office/drawing/2014/main" val="4087798629"/>
                    </a:ext>
                  </a:extLst>
                </a:gridCol>
              </a:tblGrid>
              <a:tr h="47668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Raleway" panose="020B0003030101060003" pitchFamily="34" charset="0"/>
                        </a:rPr>
                        <a:t>Emotion</a:t>
                      </a: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89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Raleway" panose="020B0003030101060003" pitchFamily="34" charset="0"/>
                        </a:rPr>
                        <a:t>Positive Things to Tell Yourself</a:t>
                      </a: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89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29627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Defensive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380798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Worried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0765426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Resentful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9372850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Anxious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4867370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Depressed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63120908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Jealous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7007084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Fearful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5153838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Unmotivated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468744"/>
                  </a:ext>
                </a:extLst>
              </a:tr>
              <a:tr h="651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3639"/>
                          </a:solidFill>
                          <a:latin typeface="Raleway" panose="020B0003030101060003" pitchFamily="34" charset="0"/>
                        </a:rPr>
                        <a:t>Unworthy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anose="020B00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567687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ABAFBA75-4660-45F5-BF60-CD1894F9EFAC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E9D6F3-11F4-44A0-9E42-E3E3494DF5FE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10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1601E13-074B-4FC1-A7C0-56BC9BC92176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35131CA-AA82-4B22-9CBE-89BF2FF78E4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0478255">
            <a:off x="293014" y="310243"/>
            <a:ext cx="674649" cy="674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5ACDE4-0CF2-4A07-B511-56DF72B9C5E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908233">
            <a:off x="1379436" y="174980"/>
            <a:ext cx="719169" cy="7191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D10E63-F2FC-47DD-AF55-90BDC4AC90D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20041972">
            <a:off x="2546144" y="293836"/>
            <a:ext cx="658501" cy="6585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5F84C2-89B9-4500-8C7E-37D699EDF00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118474">
            <a:off x="3568144" y="188979"/>
            <a:ext cx="662272" cy="6622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3C1CEA-34C4-42FC-A370-AF228D8D1BB6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821476">
            <a:off x="4673743" y="297372"/>
            <a:ext cx="653733" cy="653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3A3BE8-2881-4508-A4DE-FD57140889C7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710120" y="158379"/>
            <a:ext cx="702568" cy="7025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AB191B-F832-4698-8C25-6C6220912E4C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795543">
            <a:off x="6706711" y="166764"/>
            <a:ext cx="783827" cy="7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20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903408-DAAA-459A-B4E3-D56484F07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419641"/>
              </p:ext>
            </p:extLst>
          </p:nvPr>
        </p:nvGraphicFramePr>
        <p:xfrm>
          <a:off x="1262743" y="2833007"/>
          <a:ext cx="2231570" cy="62793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1570">
                  <a:extLst>
                    <a:ext uri="{9D8B030D-6E8A-4147-A177-3AD203B41FA5}">
                      <a16:colId xmlns:a16="http://schemas.microsoft.com/office/drawing/2014/main" val="2812914392"/>
                    </a:ext>
                  </a:extLst>
                </a:gridCol>
              </a:tblGrid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3360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4973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6534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0328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36083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9388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21654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7995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35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1022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78191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5789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66624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4555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29680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158589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80DD1BB-586D-4E24-9E75-23DC9D61F83C}"/>
              </a:ext>
            </a:extLst>
          </p:cNvPr>
          <p:cNvSpPr/>
          <p:nvPr/>
        </p:nvSpPr>
        <p:spPr>
          <a:xfrm>
            <a:off x="375558" y="2646275"/>
            <a:ext cx="3396343" cy="6497728"/>
          </a:xfrm>
          <a:prstGeom prst="roundRect">
            <a:avLst/>
          </a:prstGeom>
          <a:noFill/>
          <a:ln w="38100">
            <a:solidFill>
              <a:srgbClr val="018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18120F-7040-4BFC-861B-44A734D43BD4}"/>
              </a:ext>
            </a:extLst>
          </p:cNvPr>
          <p:cNvSpPr/>
          <p:nvPr/>
        </p:nvSpPr>
        <p:spPr>
          <a:xfrm>
            <a:off x="119755" y="2270874"/>
            <a:ext cx="887185" cy="8871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628A2A-D5FC-4B25-8B96-B3144AAFC20B}"/>
              </a:ext>
            </a:extLst>
          </p:cNvPr>
          <p:cNvSpPr/>
          <p:nvPr/>
        </p:nvSpPr>
        <p:spPr>
          <a:xfrm flipV="1">
            <a:off x="-23446" y="-1"/>
            <a:ext cx="7819292" cy="1614295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FA584E-FEDA-4BCE-AFBC-BB3B9CA42FBF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253CC7-1D02-4E36-82F5-D46A74995A2E}"/>
              </a:ext>
            </a:extLst>
          </p:cNvPr>
          <p:cNvSpPr/>
          <p:nvPr/>
        </p:nvSpPr>
        <p:spPr>
          <a:xfrm rot="16200000">
            <a:off x="-2365351" y="5656091"/>
            <a:ext cx="626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rgbClr val="018992"/>
                </a:solidFill>
                <a:latin typeface="Rockwell" panose="02060603020205020403" pitchFamily="18" charset="0"/>
              </a:rPr>
              <a:t>Positive Thoughts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C403A29F-EB61-4E76-AA86-63BCD4C615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41012"/>
              </p:ext>
            </p:extLst>
          </p:nvPr>
        </p:nvGraphicFramePr>
        <p:xfrm>
          <a:off x="4914889" y="2833007"/>
          <a:ext cx="2231570" cy="62793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1570">
                  <a:extLst>
                    <a:ext uri="{9D8B030D-6E8A-4147-A177-3AD203B41FA5}">
                      <a16:colId xmlns:a16="http://schemas.microsoft.com/office/drawing/2014/main" val="2812914392"/>
                    </a:ext>
                  </a:extLst>
                </a:gridCol>
              </a:tblGrid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3360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4973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6534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0328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36083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9388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21654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7995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35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1022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78191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5789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66624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4555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29680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158589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2442F525-7085-44A9-AE39-2502F95E5DE0}"/>
              </a:ext>
            </a:extLst>
          </p:cNvPr>
          <p:cNvSpPr/>
          <p:nvPr/>
        </p:nvSpPr>
        <p:spPr>
          <a:xfrm rot="16200000">
            <a:off x="1286795" y="5656091"/>
            <a:ext cx="626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rgbClr val="018992"/>
                </a:solidFill>
                <a:latin typeface="Rockwell" panose="02060603020205020403" pitchFamily="18" charset="0"/>
              </a:rPr>
              <a:t>Positive Actions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BDEA51F-BC29-4711-A1BC-AFE42317FB9A}"/>
              </a:ext>
            </a:extLst>
          </p:cNvPr>
          <p:cNvSpPr/>
          <p:nvPr/>
        </p:nvSpPr>
        <p:spPr>
          <a:xfrm>
            <a:off x="4027704" y="2646275"/>
            <a:ext cx="3396343" cy="6497728"/>
          </a:xfrm>
          <a:prstGeom prst="roundRect">
            <a:avLst/>
          </a:prstGeom>
          <a:noFill/>
          <a:ln w="38100">
            <a:solidFill>
              <a:srgbClr val="018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0C9A27-3A1A-4344-9D8F-62B8A4C17100}"/>
              </a:ext>
            </a:extLst>
          </p:cNvPr>
          <p:cNvSpPr/>
          <p:nvPr/>
        </p:nvSpPr>
        <p:spPr>
          <a:xfrm>
            <a:off x="546934" y="992550"/>
            <a:ext cx="6766145" cy="1144671"/>
          </a:xfrm>
          <a:prstGeom prst="rect">
            <a:avLst/>
          </a:prstGeom>
          <a:solidFill>
            <a:schemeClr val="bg1"/>
          </a:solidFill>
          <a:ln w="28575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C2C89B-1244-463E-A429-8D70E10A5558}"/>
              </a:ext>
            </a:extLst>
          </p:cNvPr>
          <p:cNvSpPr/>
          <p:nvPr/>
        </p:nvSpPr>
        <p:spPr>
          <a:xfrm>
            <a:off x="529885" y="1088407"/>
            <a:ext cx="67831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400" dirty="0">
                <a:solidFill>
                  <a:srgbClr val="018992"/>
                </a:solidFill>
                <a:latin typeface="Rockwell" panose="02060603020205020403" pitchFamily="18" charset="0"/>
              </a:rPr>
              <a:t>THINGS I NEED TO DO WHEN I FEEL OVERWHELMED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DA48C92-FB79-4BCE-AFF6-6425C1F6C71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4684" y="2421844"/>
            <a:ext cx="653136" cy="69445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9A552DED-8B05-4438-A314-E60D7C7C97F1}"/>
              </a:ext>
            </a:extLst>
          </p:cNvPr>
          <p:cNvSpPr/>
          <p:nvPr/>
        </p:nvSpPr>
        <p:spPr>
          <a:xfrm>
            <a:off x="3793664" y="2239926"/>
            <a:ext cx="887185" cy="8871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22EC66E-9938-4359-BEFF-9F8B5DB697C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84174" y="2414636"/>
            <a:ext cx="695964" cy="766981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7157DD6-C0D4-449E-A456-B52C9B4CB266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0D76EE0-6308-410B-AA6C-1AD95B3D9493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11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9084AAD-2A57-4C9A-9F20-EA2A783558C5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C7179044-37A3-499A-B51A-9E4E7FB863D2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0478255">
            <a:off x="293014" y="310243"/>
            <a:ext cx="674649" cy="67464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035CE46-7322-40C7-9773-3DBC8C88A792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908233">
            <a:off x="1379436" y="174980"/>
            <a:ext cx="719169" cy="71916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0CBDDA2-0144-4A78-BAD0-4C51F9E9095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20041972">
            <a:off x="2546144" y="293836"/>
            <a:ext cx="658501" cy="65850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EB19A7D-786B-4F68-87C1-349340927BA7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1118474">
            <a:off x="3568144" y="188979"/>
            <a:ext cx="662272" cy="66227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D069EC0-DA2F-4FA8-B92F-E4BC1DA8299F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20821476">
            <a:off x="4673743" y="297372"/>
            <a:ext cx="653733" cy="65373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E038911-782C-48E9-8C8D-73FAA7946775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5710120" y="158379"/>
            <a:ext cx="702568" cy="7025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BA9ED23-0912-440F-8DE4-6964FD07B015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795543">
            <a:off x="6706711" y="166764"/>
            <a:ext cx="783827" cy="7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787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A7855D-6327-4E5E-810B-63AD108A6CD3}"/>
              </a:ext>
            </a:extLst>
          </p:cNvPr>
          <p:cNvSpPr/>
          <p:nvPr/>
        </p:nvSpPr>
        <p:spPr>
          <a:xfrm>
            <a:off x="257793" y="3942040"/>
            <a:ext cx="2732321" cy="1953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pc="400" dirty="0">
                <a:solidFill>
                  <a:srgbClr val="018992"/>
                </a:solidFill>
                <a:latin typeface="Rockwell" panose="02060603020205020403" pitchFamily="18" charset="0"/>
              </a:rPr>
              <a:t>LEARNING YOUR BODY LANGUAGE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ED6B37-3258-4723-8CDD-FE90463E4BAF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596629-79F3-4721-9682-116362489F45}"/>
              </a:ext>
            </a:extLst>
          </p:cNvPr>
          <p:cNvSpPr/>
          <p:nvPr/>
        </p:nvSpPr>
        <p:spPr>
          <a:xfrm>
            <a:off x="342057" y="6453455"/>
            <a:ext cx="3337310" cy="2505966"/>
          </a:xfrm>
          <a:prstGeom prst="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9874E9-D84D-48FB-8085-0C6C4B927945}"/>
              </a:ext>
            </a:extLst>
          </p:cNvPr>
          <p:cNvSpPr/>
          <p:nvPr/>
        </p:nvSpPr>
        <p:spPr>
          <a:xfrm>
            <a:off x="461799" y="6589526"/>
            <a:ext cx="3337310" cy="2505966"/>
          </a:xfrm>
          <a:prstGeom prst="rect">
            <a:avLst/>
          </a:prstGeom>
          <a:noFill/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3BFFEF-9C66-4F1A-9410-20AF46769F08}"/>
              </a:ext>
            </a:extLst>
          </p:cNvPr>
          <p:cNvSpPr/>
          <p:nvPr/>
        </p:nvSpPr>
        <p:spPr>
          <a:xfrm>
            <a:off x="3995059" y="6436653"/>
            <a:ext cx="3337310" cy="2505966"/>
          </a:xfrm>
          <a:prstGeom prst="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301733-FDC8-4555-BFBE-37605E26DFD8}"/>
              </a:ext>
            </a:extLst>
          </p:cNvPr>
          <p:cNvSpPr/>
          <p:nvPr/>
        </p:nvSpPr>
        <p:spPr>
          <a:xfrm>
            <a:off x="4114801" y="6572724"/>
            <a:ext cx="3337310" cy="2505966"/>
          </a:xfrm>
          <a:prstGeom prst="rect">
            <a:avLst/>
          </a:prstGeom>
          <a:noFill/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07F938-8AE4-4E3E-B339-EE9CF0B589EF}"/>
              </a:ext>
            </a:extLst>
          </p:cNvPr>
          <p:cNvSpPr/>
          <p:nvPr/>
        </p:nvSpPr>
        <p:spPr>
          <a:xfrm>
            <a:off x="3995059" y="3825814"/>
            <a:ext cx="3337310" cy="2186065"/>
          </a:xfrm>
          <a:prstGeom prst="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EC5333-F319-469C-816D-2B9F473D3ECF}"/>
              </a:ext>
            </a:extLst>
          </p:cNvPr>
          <p:cNvSpPr/>
          <p:nvPr/>
        </p:nvSpPr>
        <p:spPr>
          <a:xfrm>
            <a:off x="4114801" y="3961885"/>
            <a:ext cx="3337310" cy="2186065"/>
          </a:xfrm>
          <a:prstGeom prst="rect">
            <a:avLst/>
          </a:prstGeom>
          <a:noFill/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6E227F-4F6D-4B95-AB20-704679F4F119}"/>
              </a:ext>
            </a:extLst>
          </p:cNvPr>
          <p:cNvSpPr/>
          <p:nvPr/>
        </p:nvSpPr>
        <p:spPr>
          <a:xfrm flipV="1">
            <a:off x="-23446" y="1"/>
            <a:ext cx="7819292" cy="632628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5F785C-1FFB-414C-804E-A464BF94685E}"/>
              </a:ext>
            </a:extLst>
          </p:cNvPr>
          <p:cNvSpPr/>
          <p:nvPr/>
        </p:nvSpPr>
        <p:spPr>
          <a:xfrm>
            <a:off x="342057" y="980667"/>
            <a:ext cx="3337310" cy="2505966"/>
          </a:xfrm>
          <a:prstGeom prst="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4A0356-96A0-4D65-B5E0-F091D21DB144}"/>
              </a:ext>
            </a:extLst>
          </p:cNvPr>
          <p:cNvSpPr/>
          <p:nvPr/>
        </p:nvSpPr>
        <p:spPr>
          <a:xfrm>
            <a:off x="461799" y="1116738"/>
            <a:ext cx="3337310" cy="2505966"/>
          </a:xfrm>
          <a:prstGeom prst="rect">
            <a:avLst/>
          </a:prstGeom>
          <a:noFill/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5F8CAC-4D66-4E0D-ABB8-441050ABD35F}"/>
              </a:ext>
            </a:extLst>
          </p:cNvPr>
          <p:cNvSpPr/>
          <p:nvPr/>
        </p:nvSpPr>
        <p:spPr>
          <a:xfrm>
            <a:off x="3995059" y="963865"/>
            <a:ext cx="3337310" cy="2505966"/>
          </a:xfrm>
          <a:prstGeom prst="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0BCFCC8-3BAF-4D68-8D84-DD10821449FD}"/>
              </a:ext>
            </a:extLst>
          </p:cNvPr>
          <p:cNvSpPr/>
          <p:nvPr/>
        </p:nvSpPr>
        <p:spPr>
          <a:xfrm>
            <a:off x="4114801" y="1099936"/>
            <a:ext cx="3337310" cy="2505966"/>
          </a:xfrm>
          <a:prstGeom prst="rect">
            <a:avLst/>
          </a:prstGeom>
          <a:noFill/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35DBCC5-9063-43A0-ACD7-2416FA84773E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7EDDA9-1F53-413D-A93A-559D6C4C49FF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12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79EA648-71AF-4AF5-9F6C-7E061171A495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D0F7A322-8056-4B32-B141-AAD4202307C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967850">
            <a:off x="2844412" y="3606814"/>
            <a:ext cx="949613" cy="9496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0DAAD2-D39E-4235-8FF0-367F8095345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889837" y="5591832"/>
            <a:ext cx="794864" cy="7948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FBEC460-48F4-4864-B215-D412E4D0F84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459364">
            <a:off x="3054383" y="4559865"/>
            <a:ext cx="9715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80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1E6619E-FC85-478A-8D08-B47838B185C4}"/>
              </a:ext>
            </a:extLst>
          </p:cNvPr>
          <p:cNvSpPr/>
          <p:nvPr/>
        </p:nvSpPr>
        <p:spPr>
          <a:xfrm>
            <a:off x="457199" y="516364"/>
            <a:ext cx="1175658" cy="115507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7895A3-05D3-4AB4-9359-B2D09B92C932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A4B4FA-F28B-42F3-83C6-73574B5A977C}"/>
              </a:ext>
            </a:extLst>
          </p:cNvPr>
          <p:cNvSpPr/>
          <p:nvPr/>
        </p:nvSpPr>
        <p:spPr>
          <a:xfrm>
            <a:off x="1800425" y="525532"/>
            <a:ext cx="4772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400" dirty="0">
                <a:solidFill>
                  <a:srgbClr val="018992"/>
                </a:solidFill>
                <a:latin typeface="Rockwell" panose="02060603020205020403" pitchFamily="18" charset="0"/>
              </a:rPr>
              <a:t>SIGNS YOUR BODY IS TRYING TO TELL YOU SOMETHING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9A5CBA33-C7B8-4EBF-B5A6-745602A73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144710"/>
              </p:ext>
            </p:extLst>
          </p:nvPr>
        </p:nvGraphicFramePr>
        <p:xfrm>
          <a:off x="798490" y="2230736"/>
          <a:ext cx="6380640" cy="6918847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6380640">
                  <a:extLst>
                    <a:ext uri="{9D8B030D-6E8A-4147-A177-3AD203B41FA5}">
                      <a16:colId xmlns:a16="http://schemas.microsoft.com/office/drawing/2014/main" val="129981871"/>
                    </a:ext>
                  </a:extLst>
                </a:gridCol>
              </a:tblGrid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  <a:r>
                        <a:rPr lang="en-US" sz="2000" b="0" dirty="0">
                          <a:solidFill>
                            <a:srgbClr val="018992"/>
                          </a:solidFill>
                        </a:rPr>
                        <a:t>Your skin becomes dry, itchy, painful, patchy or peels.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3615590"/>
                  </a:ext>
                </a:extLst>
              </a:tr>
              <a:tr h="90660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Your body temperature is wacky. You feel hot when others are cold or cold when others are hot.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777450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Your muscles and joints hurt for no reason.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635969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Your urine has an odd color or smell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056941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You have a persistent cough that won’t go away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755657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You have a persistent weird taste, or not taste, in your mouth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15703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Yellowing of the eyes or skin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5161955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You regularly suffer with headaches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122704"/>
                  </a:ext>
                </a:extLst>
              </a:tr>
              <a:tr h="7009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877969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2A7A64F0-2410-4B8A-9F12-4B40FA9E134D}"/>
              </a:ext>
            </a:extLst>
          </p:cNvPr>
          <p:cNvSpPr/>
          <p:nvPr/>
        </p:nvSpPr>
        <p:spPr>
          <a:xfrm>
            <a:off x="473528" y="2057401"/>
            <a:ext cx="6809014" cy="6825343"/>
          </a:xfrm>
          <a:prstGeom prst="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088026-C599-4901-B6F8-2CB408921EED}"/>
              </a:ext>
            </a:extLst>
          </p:cNvPr>
          <p:cNvSpPr/>
          <p:nvPr/>
        </p:nvSpPr>
        <p:spPr>
          <a:xfrm>
            <a:off x="593270" y="2193472"/>
            <a:ext cx="6809014" cy="6825343"/>
          </a:xfrm>
          <a:prstGeom prst="rect">
            <a:avLst/>
          </a:prstGeom>
          <a:noFill/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437254-FD83-4D89-869E-CCF5626C4A73}"/>
              </a:ext>
            </a:extLst>
          </p:cNvPr>
          <p:cNvSpPr/>
          <p:nvPr/>
        </p:nvSpPr>
        <p:spPr>
          <a:xfrm>
            <a:off x="367971" y="280701"/>
            <a:ext cx="13758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spc="400" dirty="0">
                <a:solidFill>
                  <a:schemeClr val="bg1"/>
                </a:solidFill>
                <a:latin typeface="Rockwell" panose="02060603020205020403" pitchFamily="18" charset="0"/>
              </a:rPr>
              <a:t>8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E899D2-60C7-4F63-AF95-5B449B0D0DA2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B620258-9A2C-4A21-9626-DC56D71BFEE7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13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5EB6D89-0D57-4BB8-B55A-4BE7974D586C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99CC15F-4C2B-45E1-AF9A-28748574B95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796114">
            <a:off x="6723483" y="367754"/>
            <a:ext cx="887814" cy="8878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D3CDE7-2E57-4C92-94E0-823242565E1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50243">
            <a:off x="6308501" y="713123"/>
            <a:ext cx="1101968" cy="110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48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C5181C3-C87D-4E17-A77B-48C61A8C88AD}"/>
              </a:ext>
            </a:extLst>
          </p:cNvPr>
          <p:cNvSpPr/>
          <p:nvPr/>
        </p:nvSpPr>
        <p:spPr>
          <a:xfrm flipV="1">
            <a:off x="-23446" y="0"/>
            <a:ext cx="7819292" cy="2239931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55C979C2-0AB6-4D72-90BA-6E3651B083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96553"/>
              </p:ext>
            </p:extLst>
          </p:nvPr>
        </p:nvGraphicFramePr>
        <p:xfrm>
          <a:off x="658586" y="2849342"/>
          <a:ext cx="2231570" cy="62793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1570">
                  <a:extLst>
                    <a:ext uri="{9D8B030D-6E8A-4147-A177-3AD203B41FA5}">
                      <a16:colId xmlns:a16="http://schemas.microsoft.com/office/drawing/2014/main" val="2812914392"/>
                    </a:ext>
                  </a:extLst>
                </a:gridCol>
              </a:tblGrid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3360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4973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6534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0328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36083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9388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21654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7995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35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1022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78191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5789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66624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4555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29680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158589"/>
                  </a:ext>
                </a:extLst>
              </a:tr>
            </a:tbl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8F7DAD-6940-46CA-A4F6-521E22EFDD96}"/>
              </a:ext>
            </a:extLst>
          </p:cNvPr>
          <p:cNvSpPr/>
          <p:nvPr/>
        </p:nvSpPr>
        <p:spPr>
          <a:xfrm>
            <a:off x="359229" y="2662610"/>
            <a:ext cx="3396343" cy="6497728"/>
          </a:xfrm>
          <a:prstGeom prst="round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BAFA538-DF25-45CF-8181-26022E26896B}"/>
              </a:ext>
            </a:extLst>
          </p:cNvPr>
          <p:cNvSpPr/>
          <p:nvPr/>
        </p:nvSpPr>
        <p:spPr>
          <a:xfrm>
            <a:off x="3154938" y="2303538"/>
            <a:ext cx="1052395" cy="9315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2452D3-B5A2-4DB6-BC5C-24B66A22ACD1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B23C8C-7D78-47BF-8CBB-FEA5998DB582}"/>
              </a:ext>
            </a:extLst>
          </p:cNvPr>
          <p:cNvSpPr/>
          <p:nvPr/>
        </p:nvSpPr>
        <p:spPr>
          <a:xfrm rot="5400000">
            <a:off x="214566" y="5672426"/>
            <a:ext cx="626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rgbClr val="018992"/>
                </a:solidFill>
                <a:latin typeface="Rockwell" panose="02060603020205020403" pitchFamily="18" charset="0"/>
              </a:rPr>
              <a:t>Emotions</a:t>
            </a:r>
          </a:p>
        </p:txBody>
      </p: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937585A8-AC47-4E4B-A4FF-8BB666C519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063001"/>
              </p:ext>
            </p:extLst>
          </p:nvPr>
        </p:nvGraphicFramePr>
        <p:xfrm>
          <a:off x="4310732" y="2849342"/>
          <a:ext cx="2231570" cy="62793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1570">
                  <a:extLst>
                    <a:ext uri="{9D8B030D-6E8A-4147-A177-3AD203B41FA5}">
                      <a16:colId xmlns:a16="http://schemas.microsoft.com/office/drawing/2014/main" val="2812914392"/>
                    </a:ext>
                  </a:extLst>
                </a:gridCol>
              </a:tblGrid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3360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4973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6534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0328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36083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9388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21654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7995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35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1022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78191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5789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66624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4555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29680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158589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2FE03BC6-8420-47C6-BE67-C7A34CCABDC3}"/>
              </a:ext>
            </a:extLst>
          </p:cNvPr>
          <p:cNvSpPr/>
          <p:nvPr/>
        </p:nvSpPr>
        <p:spPr>
          <a:xfrm rot="5400000">
            <a:off x="3866712" y="5672426"/>
            <a:ext cx="626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rgbClr val="018992"/>
                </a:solidFill>
                <a:latin typeface="Rockwell" panose="02060603020205020403" pitchFamily="18" charset="0"/>
              </a:rPr>
              <a:t>Advantage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5B7CFA0-AC24-47C2-8E4A-9C27065F0B7E}"/>
              </a:ext>
            </a:extLst>
          </p:cNvPr>
          <p:cNvSpPr/>
          <p:nvPr/>
        </p:nvSpPr>
        <p:spPr>
          <a:xfrm>
            <a:off x="4011375" y="2662610"/>
            <a:ext cx="3396343" cy="6497728"/>
          </a:xfrm>
          <a:prstGeom prst="roundRect">
            <a:avLst/>
          </a:prstGeom>
          <a:noFill/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EF4824-C7F2-4678-B4EC-8B606BC2FC36}"/>
              </a:ext>
            </a:extLst>
          </p:cNvPr>
          <p:cNvSpPr/>
          <p:nvPr/>
        </p:nvSpPr>
        <p:spPr>
          <a:xfrm>
            <a:off x="796242" y="1170040"/>
            <a:ext cx="6267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400" dirty="0">
                <a:solidFill>
                  <a:srgbClr val="018992"/>
                </a:solidFill>
                <a:latin typeface="Rockwell" panose="02060603020205020403" pitchFamily="18" charset="0"/>
              </a:rPr>
              <a:t>HOW CAN I USE EMOTIONS TO MY ADVANTAGE?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2D5D2D9-A7AC-497B-8B4A-6719272E66CF}"/>
              </a:ext>
            </a:extLst>
          </p:cNvPr>
          <p:cNvSpPr/>
          <p:nvPr/>
        </p:nvSpPr>
        <p:spPr>
          <a:xfrm>
            <a:off x="6847110" y="2256261"/>
            <a:ext cx="887185" cy="8871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3194D1-C1C6-46F8-9490-F3AB0C1EFE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30042" t="4431" r="20168" b="19361"/>
          <a:stretch/>
        </p:blipFill>
        <p:spPr>
          <a:xfrm>
            <a:off x="6939300" y="2376018"/>
            <a:ext cx="553579" cy="8473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F8A0247-ECF3-4A45-A26E-9A519F9CC95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704626">
            <a:off x="3222171" y="2441083"/>
            <a:ext cx="712634" cy="71263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A0820DC-A4D1-4C3F-91C4-F5FAF3F1CA27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F668A3C-1FBB-4600-AFE0-707B258673C5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14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EC4A55D-8558-4880-9128-10C4D396EC23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8A5A737B-91B8-46C6-959E-98CC5B11D5C1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20478255">
            <a:off x="216989" y="310501"/>
            <a:ext cx="732025" cy="73202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7E2805B-B145-4932-9017-9AA0C434FF2F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908233">
            <a:off x="1321046" y="188184"/>
            <a:ext cx="780328" cy="7803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2EBBC72-6868-4EE0-A167-D99A1ECAE402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041972">
            <a:off x="2465742" y="293721"/>
            <a:ext cx="714500" cy="7145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E9874AD-223F-43F6-8149-164CA3F61FE5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18474">
            <a:off x="3510351" y="208452"/>
            <a:ext cx="718593" cy="71859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96A5EE8-7CF7-437B-9DDA-2ACF2ED8F64C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20821476">
            <a:off x="4601476" y="301561"/>
            <a:ext cx="709328" cy="70932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75B7501-362C-4FF3-8C79-4759DE100A21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5644804" y="163947"/>
            <a:ext cx="762316" cy="76231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17A2F9A-4498-4A17-8499-A4D559D62679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795543">
            <a:off x="6648152" y="173955"/>
            <a:ext cx="850486" cy="85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47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98D76B8-47FE-4AA5-9B3C-DB854CC763A5}"/>
              </a:ext>
            </a:extLst>
          </p:cNvPr>
          <p:cNvSpPr/>
          <p:nvPr/>
        </p:nvSpPr>
        <p:spPr>
          <a:xfrm flipV="1">
            <a:off x="-23446" y="0"/>
            <a:ext cx="7819292" cy="1598225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903408-DAAA-459A-B4E3-D56484F07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224483"/>
              </p:ext>
            </p:extLst>
          </p:nvPr>
        </p:nvGraphicFramePr>
        <p:xfrm>
          <a:off x="1262743" y="2881995"/>
          <a:ext cx="2231570" cy="62793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1570">
                  <a:extLst>
                    <a:ext uri="{9D8B030D-6E8A-4147-A177-3AD203B41FA5}">
                      <a16:colId xmlns:a16="http://schemas.microsoft.com/office/drawing/2014/main" val="2812914392"/>
                    </a:ext>
                  </a:extLst>
                </a:gridCol>
              </a:tblGrid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3360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4973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6534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0328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36083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9388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21654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7995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35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1022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78191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5789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66624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4555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29680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158589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80DD1BB-586D-4E24-9E75-23DC9D61F83C}"/>
              </a:ext>
            </a:extLst>
          </p:cNvPr>
          <p:cNvSpPr/>
          <p:nvPr/>
        </p:nvSpPr>
        <p:spPr>
          <a:xfrm>
            <a:off x="375558" y="2695263"/>
            <a:ext cx="3396343" cy="6497728"/>
          </a:xfrm>
          <a:prstGeom prst="roundRect">
            <a:avLst/>
          </a:prstGeom>
          <a:noFill/>
          <a:ln w="38100">
            <a:solidFill>
              <a:srgbClr val="018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18120F-7040-4BFC-861B-44A734D43BD4}"/>
              </a:ext>
            </a:extLst>
          </p:cNvPr>
          <p:cNvSpPr/>
          <p:nvPr/>
        </p:nvSpPr>
        <p:spPr>
          <a:xfrm>
            <a:off x="119755" y="2319862"/>
            <a:ext cx="887185" cy="8871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FA584E-FEDA-4BCE-AFBC-BB3B9CA42FBF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253CC7-1D02-4E36-82F5-D46A74995A2E}"/>
              </a:ext>
            </a:extLst>
          </p:cNvPr>
          <p:cNvSpPr/>
          <p:nvPr/>
        </p:nvSpPr>
        <p:spPr>
          <a:xfrm rot="16200000">
            <a:off x="-2365351" y="5705079"/>
            <a:ext cx="626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rgbClr val="018992"/>
                </a:solidFill>
                <a:latin typeface="Rockwell" panose="02060603020205020403" pitchFamily="18" charset="0"/>
              </a:rPr>
              <a:t>Behaviors</a:t>
            </a:r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C403A29F-EB61-4E76-AA86-63BCD4C615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829969"/>
              </p:ext>
            </p:extLst>
          </p:nvPr>
        </p:nvGraphicFramePr>
        <p:xfrm>
          <a:off x="4914889" y="2881995"/>
          <a:ext cx="2231570" cy="62793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1570">
                  <a:extLst>
                    <a:ext uri="{9D8B030D-6E8A-4147-A177-3AD203B41FA5}">
                      <a16:colId xmlns:a16="http://schemas.microsoft.com/office/drawing/2014/main" val="2812914392"/>
                    </a:ext>
                  </a:extLst>
                </a:gridCol>
              </a:tblGrid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3360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4973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6534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0328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36083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9388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21654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799543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357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10222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78191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5789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666245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455576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29680"/>
                  </a:ext>
                </a:extLst>
              </a:tr>
              <a:tr h="3924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158589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2442F525-7085-44A9-AE39-2502F95E5DE0}"/>
              </a:ext>
            </a:extLst>
          </p:cNvPr>
          <p:cNvSpPr/>
          <p:nvPr/>
        </p:nvSpPr>
        <p:spPr>
          <a:xfrm rot="16200000">
            <a:off x="1286795" y="5705079"/>
            <a:ext cx="626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rgbClr val="018992"/>
                </a:solidFill>
                <a:latin typeface="Rockwell" panose="02060603020205020403" pitchFamily="18" charset="0"/>
              </a:rPr>
              <a:t>Alternative Option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BDEA51F-BC29-4711-A1BC-AFE42317FB9A}"/>
              </a:ext>
            </a:extLst>
          </p:cNvPr>
          <p:cNvSpPr/>
          <p:nvPr/>
        </p:nvSpPr>
        <p:spPr>
          <a:xfrm>
            <a:off x="4027704" y="2695263"/>
            <a:ext cx="3396343" cy="6497728"/>
          </a:xfrm>
          <a:prstGeom prst="roundRect">
            <a:avLst/>
          </a:prstGeom>
          <a:noFill/>
          <a:ln w="38100">
            <a:solidFill>
              <a:srgbClr val="0189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0C9A27-3A1A-4344-9D8F-62B8A4C17100}"/>
              </a:ext>
            </a:extLst>
          </p:cNvPr>
          <p:cNvSpPr/>
          <p:nvPr/>
        </p:nvSpPr>
        <p:spPr>
          <a:xfrm>
            <a:off x="546934" y="1074187"/>
            <a:ext cx="6766145" cy="1144671"/>
          </a:xfrm>
          <a:prstGeom prst="rect">
            <a:avLst/>
          </a:prstGeom>
          <a:solidFill>
            <a:schemeClr val="bg1"/>
          </a:solidFill>
          <a:ln w="28575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C2C89B-1244-463E-A429-8D70E10A5558}"/>
              </a:ext>
            </a:extLst>
          </p:cNvPr>
          <p:cNvSpPr/>
          <p:nvPr/>
        </p:nvSpPr>
        <p:spPr>
          <a:xfrm>
            <a:off x="796242" y="1170044"/>
            <a:ext cx="6267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400" dirty="0">
                <a:solidFill>
                  <a:srgbClr val="018992"/>
                </a:solidFill>
                <a:latin typeface="Rockwell" panose="02060603020205020403" pitchFamily="18" charset="0"/>
              </a:rPr>
              <a:t>BEHAVIORS I WANT TO CHANGE...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A552DED-8B05-4438-A314-E60D7C7C97F1}"/>
              </a:ext>
            </a:extLst>
          </p:cNvPr>
          <p:cNvSpPr/>
          <p:nvPr/>
        </p:nvSpPr>
        <p:spPr>
          <a:xfrm>
            <a:off x="3793664" y="2288914"/>
            <a:ext cx="1121225" cy="8871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54E3AE-B383-41C8-B3DD-57FDE308D9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30042" t="4431" r="20168" b="19361"/>
          <a:stretch/>
        </p:blipFill>
        <p:spPr>
          <a:xfrm rot="837939">
            <a:off x="4301773" y="2407533"/>
            <a:ext cx="522279" cy="7993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50762DD-8A2C-48B6-9E59-DE963B617B8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137718">
            <a:off x="3859616" y="2524423"/>
            <a:ext cx="496496" cy="49649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3A52B4C-CEF2-474B-9460-68B5DE71568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07843" y="2439138"/>
            <a:ext cx="721296" cy="69445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32F0E8C0-F859-494F-BBE1-2A101735FA4F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9ED3D3C-A41A-48C5-A791-AEC2B01E6B2C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15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073880A-EA40-4AD9-89CD-3FC49295FA9D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17CDA24F-F0B8-4EE7-9C5A-260C76D52285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478255">
            <a:off x="216989" y="310501"/>
            <a:ext cx="732025" cy="73202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CBD2AC7-6CA6-4D68-ABDC-ABDDE35B40C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908233">
            <a:off x="1321046" y="188184"/>
            <a:ext cx="780328" cy="7803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441BC11-EDF3-45D4-A8F9-8FB815541139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20041972">
            <a:off x="2465742" y="293721"/>
            <a:ext cx="714500" cy="7145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5ACC329-9CE4-4599-8576-02D4EF2EDC42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1118474">
            <a:off x="3510351" y="208452"/>
            <a:ext cx="718593" cy="71859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763364A-2F16-4C3B-B89D-B0FD53D7DE8C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20821476">
            <a:off x="4601476" y="301561"/>
            <a:ext cx="709328" cy="70932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BC69189-A9EA-404E-9E01-732EFB03E787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5644804" y="163947"/>
            <a:ext cx="762316" cy="76231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3F39493-A2C5-41D6-AEEB-E1CFF0CD64BB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rot="795543">
            <a:off x="6648152" y="173955"/>
            <a:ext cx="850486" cy="85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37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668102-67C4-4D60-914A-68AF49D6017E}"/>
              </a:ext>
            </a:extLst>
          </p:cNvPr>
          <p:cNvSpPr/>
          <p:nvPr/>
        </p:nvSpPr>
        <p:spPr>
          <a:xfrm>
            <a:off x="381001" y="515747"/>
            <a:ext cx="7010398" cy="686664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7895A3-05D3-4AB4-9359-B2D09B92C932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A4B4FA-F28B-42F3-83C6-73574B5A977C}"/>
              </a:ext>
            </a:extLst>
          </p:cNvPr>
          <p:cNvSpPr/>
          <p:nvPr/>
        </p:nvSpPr>
        <p:spPr>
          <a:xfrm>
            <a:off x="753893" y="599675"/>
            <a:ext cx="6288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400" dirty="0">
                <a:solidFill>
                  <a:schemeClr val="bg1"/>
                </a:solidFill>
                <a:latin typeface="Rockwell" panose="02060603020205020403" pitchFamily="18" charset="0"/>
              </a:rPr>
              <a:t>I LOVE MY SELF BECAUSE...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9A5CBA33-C7B8-4EBF-B5A6-745602A73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41519"/>
              </p:ext>
            </p:extLst>
          </p:nvPr>
        </p:nvGraphicFramePr>
        <p:xfrm>
          <a:off x="942103" y="1521634"/>
          <a:ext cx="5904670" cy="772340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904670">
                  <a:extLst>
                    <a:ext uri="{9D8B030D-6E8A-4147-A177-3AD203B41FA5}">
                      <a16:colId xmlns:a16="http://schemas.microsoft.com/office/drawing/2014/main" val="129981871"/>
                    </a:ext>
                  </a:extLst>
                </a:gridCol>
              </a:tblGrid>
              <a:tr h="57657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254694"/>
                  </a:ext>
                </a:extLst>
              </a:tr>
              <a:tr h="57657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154023"/>
                  </a:ext>
                </a:extLst>
              </a:tr>
              <a:tr h="57657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623104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3615590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777450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635969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056941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755657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15703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5161955"/>
                  </a:ext>
                </a:extLst>
              </a:tr>
              <a:tr h="67713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122704"/>
                  </a:ext>
                </a:extLst>
              </a:tr>
              <a:tr h="57657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877969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B34304D9-8E1A-4C8C-B761-5424C2923AE7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1D935E9-9C78-4314-942B-4620756AFB5C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16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F5FEB32-24BE-4B13-B8D4-F0649E2964F8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C7D9182-5575-43EC-972B-F6688339C37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957438">
            <a:off x="6878922" y="3161054"/>
            <a:ext cx="967152" cy="9671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F7B5AC-B57C-476F-89AE-D15240827EE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81718">
            <a:off x="6829178" y="4346675"/>
            <a:ext cx="859765" cy="8597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362BDA-E177-49BB-9840-C70E3806C55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139199">
            <a:off x="24276" y="2165368"/>
            <a:ext cx="782120" cy="7821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5014D9-B74F-40EF-9D1B-0E6070B0AE6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0679950">
            <a:off x="192700" y="3298901"/>
            <a:ext cx="653734" cy="65373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0C44682-7B59-4763-85AB-CFDC9B5960CE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821476">
            <a:off x="136626" y="4319297"/>
            <a:ext cx="597394" cy="5973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B8713B0-4618-4EAD-B180-74BC641AF591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008064" y="2308728"/>
            <a:ext cx="642021" cy="6420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9B3ECC9-D0FA-476F-B281-BB3EF75CAAB0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1293400">
            <a:off x="6876266" y="5511323"/>
            <a:ext cx="860472" cy="8604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73E0DB7-5870-45EA-A60B-88780965F294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20716165">
            <a:off x="102250" y="5310539"/>
            <a:ext cx="731463" cy="7314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47A044D-27F1-410D-8B40-93787858AD81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424115">
            <a:off x="104833" y="6485794"/>
            <a:ext cx="787285" cy="7872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7D6C2F5-0207-4E80-9A9B-2206EF71F815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21038782">
            <a:off x="6886313" y="6510074"/>
            <a:ext cx="868206" cy="86820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2F5B4DF-A219-45F5-B8D1-A65D9343C61A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rot="525638">
            <a:off x="73924" y="7765885"/>
            <a:ext cx="751786" cy="7517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6DDA907-5DF3-4AC8-9635-5CF6BB11FF2B}"/>
              </a:ext>
            </a:extLst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 rot="20586578">
            <a:off x="6902326" y="7707358"/>
            <a:ext cx="836181" cy="83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76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99E2D46-11E1-4B95-8FEB-C1C4E51BDED5}"/>
              </a:ext>
            </a:extLst>
          </p:cNvPr>
          <p:cNvSpPr/>
          <p:nvPr/>
        </p:nvSpPr>
        <p:spPr>
          <a:xfrm>
            <a:off x="0" y="-203"/>
            <a:ext cx="7795845" cy="148841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7895A3-05D3-4AB4-9359-B2D09B92C932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A4B4FA-F28B-42F3-83C6-73574B5A977C}"/>
              </a:ext>
            </a:extLst>
          </p:cNvPr>
          <p:cNvSpPr/>
          <p:nvPr/>
        </p:nvSpPr>
        <p:spPr>
          <a:xfrm>
            <a:off x="1819852" y="266948"/>
            <a:ext cx="6276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400" dirty="0">
                <a:solidFill>
                  <a:schemeClr val="bg1"/>
                </a:solidFill>
                <a:latin typeface="Rockwell" panose="02060603020205020403" pitchFamily="18" charset="0"/>
              </a:rPr>
              <a:t>THINGS I WANT TO SAY ABOUT MY INNER SELF...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9A5CBA33-C7B8-4EBF-B5A6-745602A73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06310"/>
              </p:ext>
            </p:extLst>
          </p:nvPr>
        </p:nvGraphicFramePr>
        <p:xfrm>
          <a:off x="1008481" y="1815718"/>
          <a:ext cx="5752103" cy="682769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752103">
                  <a:extLst>
                    <a:ext uri="{9D8B030D-6E8A-4147-A177-3AD203B41FA5}">
                      <a16:colId xmlns:a16="http://schemas.microsoft.com/office/drawing/2014/main" val="129981871"/>
                    </a:ext>
                  </a:extLst>
                </a:gridCol>
              </a:tblGrid>
              <a:tr h="86924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254694"/>
                  </a:ext>
                </a:extLst>
              </a:tr>
              <a:tr h="86924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154023"/>
                  </a:ext>
                </a:extLst>
              </a:tr>
              <a:tr h="9767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623104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3615590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777450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635969"/>
                  </a:ext>
                </a:extLst>
              </a:tr>
              <a:tr h="102084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rgbClr val="018992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rgbClr val="018992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05694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11DC1C48-058E-4121-8EC5-0004FC766682}"/>
              </a:ext>
            </a:extLst>
          </p:cNvPr>
          <p:cNvSpPr/>
          <p:nvPr/>
        </p:nvSpPr>
        <p:spPr>
          <a:xfrm>
            <a:off x="408214" y="222450"/>
            <a:ext cx="1110340" cy="10206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1D96FD-4A96-4ADB-A05E-7A1DCF1F8867}"/>
              </a:ext>
            </a:extLst>
          </p:cNvPr>
          <p:cNvSpPr/>
          <p:nvPr/>
        </p:nvSpPr>
        <p:spPr>
          <a:xfrm>
            <a:off x="318986" y="-13213"/>
            <a:ext cx="13758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spc="400" dirty="0">
                <a:solidFill>
                  <a:srgbClr val="018992"/>
                </a:solidFill>
                <a:latin typeface="Rockwell" panose="02060603020205020403" pitchFamily="18" charset="0"/>
              </a:rPr>
              <a:t>7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BC2FC6A-B9D9-40B9-A3D7-FF2845C7D1C2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326E9F-4BAF-44E7-B37D-DB82FEEFE993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17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ED9FF5C-2A42-4569-B233-6BF804B86536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AFF0A52-94B8-4846-ACE8-B6B3163B68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957438">
            <a:off x="6878922" y="3161054"/>
            <a:ext cx="967152" cy="9671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3A4125-DE72-41F6-83B0-4353ABA2B22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81718">
            <a:off x="6829178" y="4346675"/>
            <a:ext cx="859765" cy="8597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A34E5E-DC38-4EDD-AAC9-7F04A1A87FE1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20679950">
            <a:off x="192700" y="3298901"/>
            <a:ext cx="653734" cy="6537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59AB46E-2708-40B7-87CC-1B57FEFFA80B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0821476">
            <a:off x="136626" y="4319297"/>
            <a:ext cx="597394" cy="5973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9CBB39D-E04A-4E58-AE40-199DB3C555F1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008064" y="2308728"/>
            <a:ext cx="642021" cy="6420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D21EE94-7EE5-48DB-BE7A-3E006D520E58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293400">
            <a:off x="6876266" y="5511323"/>
            <a:ext cx="860472" cy="8604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30BD97-4138-4537-B627-69FF5CBBCF2D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20716165">
            <a:off x="102250" y="5310539"/>
            <a:ext cx="731463" cy="7314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6F9450E-9F17-41C5-968D-8D1DE0D18C72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424115">
            <a:off x="104833" y="6485794"/>
            <a:ext cx="787285" cy="7872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9B06AC9-2126-4B27-8205-6D43E67A19DF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21038782">
            <a:off x="6886313" y="6510074"/>
            <a:ext cx="868206" cy="86820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9D03763-2241-4652-AD77-0A9F104DA2C4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525638">
            <a:off x="73924" y="7765885"/>
            <a:ext cx="751786" cy="75178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7DC2595-D53D-405D-B8B1-F2A23318355D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rot="20586578">
            <a:off x="6902326" y="7707358"/>
            <a:ext cx="836181" cy="83618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E57DF39-8E0A-48EF-936C-3E61B57B36BF}"/>
              </a:ext>
            </a:extLst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 rot="1139199">
            <a:off x="24276" y="2165368"/>
            <a:ext cx="782120" cy="78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14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1094C76-1265-41DD-8B63-2D93C86B8496}"/>
              </a:ext>
            </a:extLst>
          </p:cNvPr>
          <p:cNvSpPr/>
          <p:nvPr/>
        </p:nvSpPr>
        <p:spPr>
          <a:xfrm flipV="1">
            <a:off x="-1" y="3719982"/>
            <a:ext cx="7772401" cy="1211241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F3C5BF-9C5E-4603-BA12-B84FC9E59CC3}"/>
              </a:ext>
            </a:extLst>
          </p:cNvPr>
          <p:cNvSpPr/>
          <p:nvPr/>
        </p:nvSpPr>
        <p:spPr>
          <a:xfrm>
            <a:off x="-1" y="9470097"/>
            <a:ext cx="7772401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6C7EF9-B369-4A78-A454-1444319300A7}"/>
              </a:ext>
            </a:extLst>
          </p:cNvPr>
          <p:cNvSpPr/>
          <p:nvPr/>
        </p:nvSpPr>
        <p:spPr>
          <a:xfrm>
            <a:off x="1484953" y="3927107"/>
            <a:ext cx="3644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spc="400" dirty="0">
                <a:solidFill>
                  <a:srgbClr val="018992"/>
                </a:solidFill>
                <a:latin typeface="Rockwell" panose="02060603020205020403" pitchFamily="18" charset="0"/>
              </a:rPr>
              <a:t>NINE STRENGTHS </a:t>
            </a:r>
          </a:p>
          <a:p>
            <a:pPr algn="ctr"/>
            <a:r>
              <a:rPr lang="en-US" sz="2400" spc="400" dirty="0">
                <a:solidFill>
                  <a:srgbClr val="018992"/>
                </a:solidFill>
                <a:latin typeface="Rockwell" panose="02060603020205020403" pitchFamily="18" charset="0"/>
              </a:rPr>
              <a:t>I HAVE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DE86F4-A9BE-442D-BA45-766AA24F9D1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42740" y="3810110"/>
            <a:ext cx="947057" cy="83302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7F7169F-71D7-42AB-9FAF-0FA34EB7ADF6}"/>
              </a:ext>
            </a:extLst>
          </p:cNvPr>
          <p:cNvSpPr/>
          <p:nvPr/>
        </p:nvSpPr>
        <p:spPr>
          <a:xfrm>
            <a:off x="195945" y="1600199"/>
            <a:ext cx="2352001" cy="2352001"/>
          </a:xfrm>
          <a:prstGeom prst="ellipse">
            <a:avLst/>
          </a:prstGeom>
          <a:solidFill>
            <a:schemeClr val="bg1"/>
          </a:solidFill>
          <a:ln w="38100">
            <a:solidFill>
              <a:srgbClr val="35B9A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D5164A1-88C6-4F0D-B46E-365C3190B407}"/>
              </a:ext>
            </a:extLst>
          </p:cNvPr>
          <p:cNvSpPr/>
          <p:nvPr/>
        </p:nvSpPr>
        <p:spPr>
          <a:xfrm>
            <a:off x="2185738" y="247357"/>
            <a:ext cx="1969188" cy="19691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61D1DA-C677-4160-9313-E1E4DFB91192}"/>
              </a:ext>
            </a:extLst>
          </p:cNvPr>
          <p:cNvSpPr/>
          <p:nvPr/>
        </p:nvSpPr>
        <p:spPr>
          <a:xfrm>
            <a:off x="3716132" y="1784801"/>
            <a:ext cx="1969188" cy="19691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3669C53-F6D2-4FE4-A08A-BA0073E47815}"/>
              </a:ext>
            </a:extLst>
          </p:cNvPr>
          <p:cNvSpPr/>
          <p:nvPr/>
        </p:nvSpPr>
        <p:spPr>
          <a:xfrm>
            <a:off x="5306783" y="161416"/>
            <a:ext cx="2318659" cy="2318659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63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3640B9C-4219-4B93-AE3D-D6CAF9239C52}"/>
              </a:ext>
            </a:extLst>
          </p:cNvPr>
          <p:cNvSpPr/>
          <p:nvPr/>
        </p:nvSpPr>
        <p:spPr>
          <a:xfrm>
            <a:off x="3050492" y="4916638"/>
            <a:ext cx="2078608" cy="207860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63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8698531-BD53-4C03-AFCB-66EFAC75596F}"/>
              </a:ext>
            </a:extLst>
          </p:cNvPr>
          <p:cNvSpPr/>
          <p:nvPr/>
        </p:nvSpPr>
        <p:spPr>
          <a:xfrm>
            <a:off x="289239" y="4784052"/>
            <a:ext cx="2426175" cy="2426175"/>
          </a:xfrm>
          <a:prstGeom prst="ellipse">
            <a:avLst/>
          </a:prstGeom>
          <a:solidFill>
            <a:schemeClr val="bg1"/>
          </a:solidFill>
          <a:ln w="38100">
            <a:solidFill>
              <a:srgbClr val="35B9A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99C00A-5AA8-404C-91DF-ECE157675DAA}"/>
              </a:ext>
            </a:extLst>
          </p:cNvPr>
          <p:cNvSpPr/>
          <p:nvPr/>
        </p:nvSpPr>
        <p:spPr>
          <a:xfrm>
            <a:off x="4602864" y="6371479"/>
            <a:ext cx="2954108" cy="295410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D921A26-9170-4EF9-ADED-529594380544}"/>
              </a:ext>
            </a:extLst>
          </p:cNvPr>
          <p:cNvSpPr/>
          <p:nvPr/>
        </p:nvSpPr>
        <p:spPr>
          <a:xfrm>
            <a:off x="5780035" y="4325729"/>
            <a:ext cx="1894394" cy="1894394"/>
          </a:xfrm>
          <a:prstGeom prst="ellipse">
            <a:avLst/>
          </a:prstGeom>
          <a:solidFill>
            <a:schemeClr val="bg1"/>
          </a:solidFill>
          <a:ln w="38100">
            <a:solidFill>
              <a:srgbClr val="76D8D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u="none" strike="noStrike" dirty="0">
              <a:solidFill>
                <a:srgbClr val="6D6D6D"/>
              </a:solidFill>
              <a:effectLst/>
              <a:latin typeface="&amp;quot"/>
              <a:hlinkClick r:id="rId3" tooltip="Gears. Click for details"/>
            </a:endParaRPr>
          </a:p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39DDCC8-26FB-4F76-B2F8-842C0A0FD39D}"/>
              </a:ext>
            </a:extLst>
          </p:cNvPr>
          <p:cNvSpPr/>
          <p:nvPr/>
        </p:nvSpPr>
        <p:spPr>
          <a:xfrm>
            <a:off x="1530869" y="7107098"/>
            <a:ext cx="2164785" cy="21647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189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C3AEB5-D7DD-48BC-8964-EBF66C0624E0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F200761-E2FF-4A18-A758-FE0E9E75EB11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18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F924CCB-BD17-425A-A135-F019196B16C4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D9F0150-D4B6-49E2-8813-F15FE43DA70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92586" y="2639403"/>
            <a:ext cx="1347851" cy="13478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B2CC48-A726-493F-B5C7-4CFD794387D9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0993188">
            <a:off x="284872" y="7442059"/>
            <a:ext cx="1111154" cy="11111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51AED4-6768-4989-B130-22F5C8D3795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81718">
            <a:off x="3702917" y="7175891"/>
            <a:ext cx="892684" cy="8926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8FA5A34-5518-4DD5-8083-7EBDEEF13DD7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39199">
            <a:off x="850667" y="327501"/>
            <a:ext cx="1079490" cy="10794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33F69B-B851-4BAD-82D1-397EB7613B93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216010" y="617619"/>
            <a:ext cx="960870" cy="9608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34EFCED-155E-4048-988E-67F980A1D6DB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20679950">
            <a:off x="2713390" y="2601927"/>
            <a:ext cx="838528" cy="83852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7977F1A-D152-4437-8B00-4C52175AD1BE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871101">
            <a:off x="3777777" y="8525943"/>
            <a:ext cx="681435" cy="68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96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7772400" cy="1382623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84504" y="357169"/>
            <a:ext cx="6505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Rockwell" panose="02060603020205020403" pitchFamily="18" charset="0"/>
              </a:rPr>
              <a:t>Healing Yourself Check-in</a:t>
            </a:r>
          </a:p>
        </p:txBody>
      </p:sp>
      <p:sp>
        <p:nvSpPr>
          <p:cNvPr id="8" name="Rectangle 7"/>
          <p:cNvSpPr/>
          <p:nvPr/>
        </p:nvSpPr>
        <p:spPr>
          <a:xfrm>
            <a:off x="500398" y="1980867"/>
            <a:ext cx="2730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Today is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341099" y="2194560"/>
            <a:ext cx="1937678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58814" y="2949623"/>
            <a:ext cx="5495128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3998" y="3284903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63998" y="3607120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09938" y="3911922"/>
            <a:ext cx="474400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63998" y="4221076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3998" y="4530230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309938" y="4795842"/>
            <a:ext cx="474400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63998" y="5118059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3998" y="5440276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93442" y="5718951"/>
            <a:ext cx="42605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3998" y="6041168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63998" y="6363385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486778" y="6655123"/>
            <a:ext cx="356716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63998" y="6951214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63998" y="7273431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22347" y="7565169"/>
            <a:ext cx="331595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63998" y="7861260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63998" y="8183477"/>
            <a:ext cx="638994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00398" y="2747608"/>
            <a:ext cx="2730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I'm feeling: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00397" y="3702978"/>
            <a:ext cx="2730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Some people I love: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0396" y="4607410"/>
            <a:ext cx="2730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Some places I love: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00395" y="5513431"/>
            <a:ext cx="2730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Some things I love doing: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00395" y="6450622"/>
            <a:ext cx="2986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Something I'm looking forward to: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00394" y="7355893"/>
            <a:ext cx="6422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Something I can look up and see right this very second that makes happy: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65224" y="8293084"/>
            <a:ext cx="6422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18992"/>
                </a:solidFill>
                <a:latin typeface="Raleway" panose="020B0003030101060003" pitchFamily="34" charset="0"/>
              </a:rPr>
              <a:t>When I step back and take a good, hared look at it... my life is pretty darn beautiful.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C1C55D-1F82-4076-B8F0-E48F4239B7B7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73A9669-42C7-41C0-BC08-BCD1A08C2901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</a:t>
              </a: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D0EFAFAC-07D1-4C46-817A-56881EC34A16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4C84D5B-4BE7-4D68-A093-AEAC26E1446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4510" y="221092"/>
            <a:ext cx="938976" cy="9389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B723DE-F3B8-42A8-8990-A60E3A8AD9B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0245014">
            <a:off x="6797098" y="173698"/>
            <a:ext cx="866965" cy="8669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FA75-7590-41E4-9E41-FB06388D3F2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914055">
            <a:off x="6635021" y="611287"/>
            <a:ext cx="545341" cy="54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24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352876-5B46-46C5-9CB2-A251642F9DA4}"/>
              </a:ext>
            </a:extLst>
          </p:cNvPr>
          <p:cNvSpPr/>
          <p:nvPr/>
        </p:nvSpPr>
        <p:spPr>
          <a:xfrm flipV="1">
            <a:off x="-23446" y="-1"/>
            <a:ext cx="7819292" cy="1900711"/>
          </a:xfrm>
          <a:prstGeom prst="rect">
            <a:avLst/>
          </a:prstGeom>
          <a:solidFill>
            <a:srgbClr val="76D8D1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901AF8-975A-42BD-851F-FC5AC92AA7BD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BF0680-5173-4D60-9462-666B5F9DF72D}"/>
              </a:ext>
            </a:extLst>
          </p:cNvPr>
          <p:cNvSpPr/>
          <p:nvPr/>
        </p:nvSpPr>
        <p:spPr>
          <a:xfrm>
            <a:off x="369182" y="1021999"/>
            <a:ext cx="7034035" cy="1603701"/>
          </a:xfrm>
          <a:prstGeom prst="rect">
            <a:avLst/>
          </a:prstGeom>
          <a:solidFill>
            <a:schemeClr val="bg1"/>
          </a:solidFill>
          <a:ln w="28575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AD90BF-64C1-46B2-B76A-6740FF88FB3D}"/>
              </a:ext>
            </a:extLst>
          </p:cNvPr>
          <p:cNvSpPr/>
          <p:nvPr/>
        </p:nvSpPr>
        <p:spPr>
          <a:xfrm>
            <a:off x="2208742" y="1119973"/>
            <a:ext cx="52860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400" dirty="0">
                <a:solidFill>
                  <a:srgbClr val="018992"/>
                </a:solidFill>
                <a:latin typeface="Rockwell" panose="02060603020205020403" pitchFamily="18" charset="0"/>
              </a:rPr>
              <a:t>SHORT TERMS WAYS TO COPE NEGATIVITY AND UNCERTAINTY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5B29979-F5C9-4EA5-A9DB-8B4B2C151D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65531"/>
              </p:ext>
            </p:extLst>
          </p:nvPr>
        </p:nvGraphicFramePr>
        <p:xfrm>
          <a:off x="369182" y="2906491"/>
          <a:ext cx="7034036" cy="623529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517018">
                  <a:extLst>
                    <a:ext uri="{9D8B030D-6E8A-4147-A177-3AD203B41FA5}">
                      <a16:colId xmlns:a16="http://schemas.microsoft.com/office/drawing/2014/main" val="972041463"/>
                    </a:ext>
                  </a:extLst>
                </a:gridCol>
                <a:gridCol w="3517018">
                  <a:extLst>
                    <a:ext uri="{9D8B030D-6E8A-4147-A177-3AD203B41FA5}">
                      <a16:colId xmlns:a16="http://schemas.microsoft.com/office/drawing/2014/main" val="75404321"/>
                    </a:ext>
                  </a:extLst>
                </a:gridCol>
              </a:tblGrid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759650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998004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38584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879699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855294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854499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571697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208414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328197"/>
                  </a:ext>
                </a:extLst>
              </a:tr>
              <a:tr h="62352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63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95758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8DCBDEA3-8B1A-46EC-8020-51EECDAB5204}"/>
              </a:ext>
            </a:extLst>
          </p:cNvPr>
          <p:cNvSpPr/>
          <p:nvPr/>
        </p:nvSpPr>
        <p:spPr>
          <a:xfrm>
            <a:off x="571500" y="1185838"/>
            <a:ext cx="1502229" cy="1258484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5AB287-EBB2-47FD-8D57-F702B262F8AB}"/>
              </a:ext>
            </a:extLst>
          </p:cNvPr>
          <p:cNvSpPr/>
          <p:nvPr/>
        </p:nvSpPr>
        <p:spPr>
          <a:xfrm>
            <a:off x="421486" y="1042089"/>
            <a:ext cx="19180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spc="400" dirty="0">
                <a:solidFill>
                  <a:schemeClr val="bg1"/>
                </a:solidFill>
                <a:latin typeface="Rockwell" panose="02060603020205020403" pitchFamily="18" charset="0"/>
              </a:rPr>
              <a:t>20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7114F-0BE4-4F70-870C-59D4D75C0355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4092F0-09EF-4501-A79D-921DE807CC5A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19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BC2277F-1DB2-4618-8977-728A26C181C2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A23AFCE4-2D5C-494F-A35B-9B55487512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0478255">
            <a:off x="216989" y="310501"/>
            <a:ext cx="732025" cy="73202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6318553-AB81-437C-B5AE-C0011E822A7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908233">
            <a:off x="1321046" y="188184"/>
            <a:ext cx="780328" cy="78032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E0BE57A-8D91-4119-9709-79ACC90EF3E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20041972">
            <a:off x="2465742" y="293721"/>
            <a:ext cx="714500" cy="7145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66B9758-5F7E-4039-9DAD-469DC3B5750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118474">
            <a:off x="3510351" y="208452"/>
            <a:ext cx="718593" cy="71859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7F37887-573B-46AD-A706-7E33448EDA95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821476">
            <a:off x="4601476" y="301561"/>
            <a:ext cx="709328" cy="70932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8386E21-EDC0-4A8B-A4FF-F1E082460109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644804" y="163947"/>
            <a:ext cx="762316" cy="76231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010778F-22D5-42A0-B269-15BEDB2D9CCC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795543">
            <a:off x="6648152" y="173955"/>
            <a:ext cx="850486" cy="85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82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668102-67C4-4D60-914A-68AF49D6017E}"/>
              </a:ext>
            </a:extLst>
          </p:cNvPr>
          <p:cNvSpPr/>
          <p:nvPr/>
        </p:nvSpPr>
        <p:spPr>
          <a:xfrm>
            <a:off x="757900" y="304268"/>
            <a:ext cx="6267694" cy="1062215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7895A3-05D3-4AB4-9359-B2D09B92C932}"/>
              </a:ext>
            </a:extLst>
          </p:cNvPr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A4B4FA-F28B-42F3-83C6-73574B5A977C}"/>
              </a:ext>
            </a:extLst>
          </p:cNvPr>
          <p:cNvSpPr/>
          <p:nvPr/>
        </p:nvSpPr>
        <p:spPr>
          <a:xfrm>
            <a:off x="847035" y="438595"/>
            <a:ext cx="610177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spc="400" dirty="0">
                <a:solidFill>
                  <a:schemeClr val="bg1"/>
                </a:solidFill>
                <a:latin typeface="Rockwell" panose="02060603020205020403" pitchFamily="18" charset="0"/>
              </a:rPr>
              <a:t>THINGS I WILL TELL MYSELF WHEN FEELING UNCERTAIN</a:t>
            </a:r>
            <a:r>
              <a:rPr lang="en-US" sz="2800" dirty="0">
                <a:solidFill>
                  <a:srgbClr val="018992"/>
                </a:solidFill>
              </a:rPr>
              <a:t> </a:t>
            </a:r>
          </a:p>
          <a:p>
            <a:pPr algn="ctr"/>
            <a:endParaRPr lang="en-US" sz="2500" spc="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D89615B-B1E8-488C-933A-3BB85B966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508666"/>
              </p:ext>
            </p:extLst>
          </p:nvPr>
        </p:nvGraphicFramePr>
        <p:xfrm>
          <a:off x="958801" y="1571529"/>
          <a:ext cx="5854797" cy="78723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854797">
                  <a:extLst>
                    <a:ext uri="{9D8B030D-6E8A-4147-A177-3AD203B41FA5}">
                      <a16:colId xmlns:a16="http://schemas.microsoft.com/office/drawing/2014/main" val="340995304"/>
                    </a:ext>
                  </a:extLst>
                </a:gridCol>
              </a:tblGrid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2998242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524577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445664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692299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552619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7384973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768840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495229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4318115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482225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485659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74182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1164141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0143992"/>
                  </a:ext>
                </a:extLst>
              </a:tr>
              <a:tr h="524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899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335710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3EC4556A-F74B-4603-9190-B935491BF84E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9A1EE88-11F3-46CF-BEDE-D6C9C1BBDC01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20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A17C17C-FB1B-4589-981A-2396A23E11DC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A80EEF9-120B-4BD8-8EBE-C2792E7F854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957438">
            <a:off x="6878922" y="3161054"/>
            <a:ext cx="967152" cy="9671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B786A8-8AFB-4E5E-8921-AD6102EAEF2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81718">
            <a:off x="6829178" y="4346675"/>
            <a:ext cx="859765" cy="8597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70FB57-18A2-49B5-AFFE-17EC715795A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139199">
            <a:off x="24276" y="2165368"/>
            <a:ext cx="782120" cy="7821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D3B41CD-864E-4A1A-8E18-B548D61C841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0679950">
            <a:off x="192700" y="3298901"/>
            <a:ext cx="653734" cy="6537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67648A5-F523-4415-AEE6-74933BB4BDA8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821476">
            <a:off x="136626" y="4319297"/>
            <a:ext cx="597394" cy="5973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B571C8-EA1F-44A4-8DF5-10E7A5A401A1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008064" y="2308728"/>
            <a:ext cx="642021" cy="6420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3EDBFC8-D155-4AE0-9A06-3DF8BAB7BEBE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1293400">
            <a:off x="6876266" y="5511323"/>
            <a:ext cx="860472" cy="8604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948734-5FDF-4135-A486-C57972A67E79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20716165">
            <a:off x="102250" y="5310539"/>
            <a:ext cx="731463" cy="7314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203D87-5CAE-4E24-A64D-8149BA0A4C26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424115">
            <a:off x="104833" y="6485794"/>
            <a:ext cx="787285" cy="7872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7FFFDE-7357-447F-8492-11968E9A2E2A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21038782">
            <a:off x="6886313" y="6510074"/>
            <a:ext cx="868206" cy="8682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DFFDC5-EB94-4126-818B-013E58DBEAEB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rot="525638">
            <a:off x="73924" y="7765885"/>
            <a:ext cx="751786" cy="75178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D0BDDB-91B8-48DC-992B-F6DF837EE7A4}"/>
              </a:ext>
            </a:extLst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 rot="20586578">
            <a:off x="6902326" y="7707358"/>
            <a:ext cx="836181" cy="83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81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3491" y="340840"/>
            <a:ext cx="650541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dirty="0">
                <a:solidFill>
                  <a:srgbClr val="018992"/>
                </a:solidFill>
                <a:latin typeface="Rockwell" panose="02060603020205020403" pitchFamily="18" charset="0"/>
              </a:rPr>
              <a:t>Recognizing your triggers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385182" y="1038761"/>
            <a:ext cx="69616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anose="020B0003030101060003" pitchFamily="34" charset="0"/>
              </a:rPr>
              <a:t>Use this printable to help you spot triggers and change your destructive patterns.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64050" y="1653765"/>
            <a:ext cx="1680286" cy="61341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8776" y="1779871"/>
            <a:ext cx="17308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Raleway" panose="020B0003030101060003" pitchFamily="34" charset="0"/>
              </a:rPr>
              <a:t>Setting/event</a:t>
            </a:r>
            <a:endParaRPr lang="en-US" sz="15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54703" y="1653765"/>
            <a:ext cx="1653888" cy="61341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10032" y="1773063"/>
            <a:ext cx="17308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Raleway" panose="020B0003030101060003" pitchFamily="34" charset="0"/>
              </a:rPr>
              <a:t>Trigger</a:t>
            </a:r>
            <a:endParaRPr lang="en-US" sz="15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13082" y="1653765"/>
            <a:ext cx="1681280" cy="61341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80808" y="1773063"/>
            <a:ext cx="17308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Raleway" panose="020B0003030101060003" pitchFamily="34" charset="0"/>
              </a:rPr>
              <a:t>Action/Response	</a:t>
            </a:r>
            <a:endParaRPr lang="en-US" sz="15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97702" y="1653765"/>
            <a:ext cx="1681776" cy="61341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83858" y="1668598"/>
            <a:ext cx="173083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Raleway" panose="020B0003030101060003" pitchFamily="34" charset="0"/>
              </a:rPr>
              <a:t>Result/</a:t>
            </a:r>
          </a:p>
          <a:p>
            <a:pPr algn="ctr"/>
            <a:r>
              <a:rPr lang="en-US" sz="1500" b="1" dirty="0">
                <a:solidFill>
                  <a:schemeClr val="bg1"/>
                </a:solidFill>
                <a:latin typeface="Raleway" panose="020B0003030101060003" pitchFamily="34" charset="0"/>
              </a:rPr>
              <a:t>Consequence</a:t>
            </a:r>
            <a:endParaRPr lang="en-US" sz="15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4050" y="2567263"/>
            <a:ext cx="1680286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154703" y="2567263"/>
            <a:ext cx="1653888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13082" y="2567263"/>
            <a:ext cx="1681280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697702" y="2567263"/>
            <a:ext cx="1681776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4050" y="4775386"/>
            <a:ext cx="1680286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154703" y="4775386"/>
            <a:ext cx="1653888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913082" y="4775386"/>
            <a:ext cx="1681280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697702" y="4775386"/>
            <a:ext cx="1681776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64050" y="6983518"/>
            <a:ext cx="1680286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154703" y="6983518"/>
            <a:ext cx="1653888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913082" y="6983518"/>
            <a:ext cx="1681280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97702" y="6983518"/>
            <a:ext cx="1681776" cy="2102271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F35BAE7-53FF-4D8F-B883-6CFFAFC832D1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ECE4403-146C-47AC-A912-730ED1C79438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2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9B06975-45E1-4BD6-B1BB-9013B377F44A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978907E-5DE8-4EEC-AD59-1F5EB0A2EB3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1159079">
            <a:off x="259551" y="225764"/>
            <a:ext cx="747879" cy="7478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D66E3A-B2C3-4965-950C-BCE45CA0E81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1415375">
            <a:off x="6587091" y="187666"/>
            <a:ext cx="888871" cy="88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16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ECE0066C-663C-4CEC-A055-CB881F7FBDB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361865">
            <a:off x="6105924" y="341632"/>
            <a:ext cx="1055575" cy="10555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33491" y="398733"/>
            <a:ext cx="65054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WRITING LETTERS</a:t>
            </a:r>
          </a:p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TO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62742" y="1748029"/>
            <a:ext cx="6870357" cy="7207623"/>
          </a:xfrm>
          <a:prstGeom prst="rect">
            <a:avLst/>
          </a:prstGeom>
          <a:noFill/>
          <a:ln w="28575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5620871" y="2398709"/>
            <a:ext cx="151803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658081" y="2445858"/>
            <a:ext cx="14808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Raleway" panose="020B0003030101060003" pitchFamily="34" charset="0"/>
              </a:rPr>
              <a:t>( Date )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33491" y="2864454"/>
            <a:ext cx="1937678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33491" y="3447159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33491" y="3814712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33491" y="4164336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3491" y="4531889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3491" y="4877029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3491" y="5244582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3491" y="5594206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3491" y="5961759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3491" y="6338276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491" y="6687900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3491" y="7055453"/>
            <a:ext cx="6505417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50776" y="7669537"/>
            <a:ext cx="2350454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854388" y="8279137"/>
            <a:ext cx="228452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61916" y="2918242"/>
            <a:ext cx="14808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Raleway" panose="020B0003030101060003" pitchFamily="34" charset="0"/>
              </a:rPr>
              <a:t>( Greeting )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57508" y="3447159"/>
            <a:ext cx="14808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Raleway" panose="020B0003030101060003" pitchFamily="34" charset="0"/>
              </a:rPr>
              <a:t>( Body )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85589" y="7718206"/>
            <a:ext cx="14808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Raleway" panose="020B0003030101060003" pitchFamily="34" charset="0"/>
              </a:rPr>
              <a:t>( Closing )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256234" y="8333248"/>
            <a:ext cx="14808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Raleway" panose="020B0003030101060003" pitchFamily="34" charset="0"/>
              </a:rPr>
              <a:t>( Signature )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A2FC2E0-D950-4EC3-8272-D14C087AD6E9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DD1D9BE-0350-47AB-982A-50340EC3782A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3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6438963-8A81-4E72-BD6F-0A026CDD2E3A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>
            <a:hlinkClick r:id="rId3" tooltip="Pencil. Click for details"/>
            <a:extLst>
              <a:ext uri="{FF2B5EF4-FFF2-40B4-BE49-F238E27FC236}">
                <a16:creationId xmlns:a16="http://schemas.microsoft.com/office/drawing/2014/main" id="{DA371192-4F48-4A29-AB87-555243452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4301">
            <a:off x="6378346" y="743498"/>
            <a:ext cx="912284" cy="91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2F38C10-85C1-4DD1-ADE8-36E853D24865}"/>
              </a:ext>
            </a:extLst>
          </p:cNvPr>
          <p:cNvPicPr>
            <a:picLocks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685433">
            <a:off x="247002" y="226586"/>
            <a:ext cx="897324" cy="8973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3C1E4C2-C517-4A65-AF08-F60081323AC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406114">
            <a:off x="703898" y="571890"/>
            <a:ext cx="923350" cy="92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0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15476" y="436598"/>
            <a:ext cx="5481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MOOD AND EMOTION</a:t>
            </a:r>
          </a:p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TRACKER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44555" y="1858540"/>
            <a:ext cx="6683288" cy="5244354"/>
            <a:chOff x="557943" y="2312894"/>
            <a:chExt cx="6683288" cy="5244354"/>
          </a:xfrm>
        </p:grpSpPr>
        <p:sp>
          <p:nvSpPr>
            <p:cNvPr id="7" name="Snip Single Corner Rectangle 6"/>
            <p:cNvSpPr/>
            <p:nvPr/>
          </p:nvSpPr>
          <p:spPr>
            <a:xfrm rot="10800000">
              <a:off x="6123917" y="2312894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nip Same Side Corner Rectangle 7"/>
            <p:cNvSpPr/>
            <p:nvPr/>
          </p:nvSpPr>
          <p:spPr>
            <a:xfrm rot="10800000">
              <a:off x="5011453" y="2312894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nip Same Side Corner Rectangle 8"/>
            <p:cNvSpPr/>
            <p:nvPr/>
          </p:nvSpPr>
          <p:spPr>
            <a:xfrm rot="10800000">
              <a:off x="3898988" y="2312894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nip Same Side Corner Rectangle 9"/>
            <p:cNvSpPr/>
            <p:nvPr/>
          </p:nvSpPr>
          <p:spPr>
            <a:xfrm rot="10800000">
              <a:off x="2786524" y="2312894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nip Same Side Corner Rectangle 10"/>
            <p:cNvSpPr/>
            <p:nvPr/>
          </p:nvSpPr>
          <p:spPr>
            <a:xfrm rot="10800000">
              <a:off x="1674059" y="2312894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nip Single Corner Rectangle 11"/>
            <p:cNvSpPr/>
            <p:nvPr/>
          </p:nvSpPr>
          <p:spPr>
            <a:xfrm rot="10800000" flipH="1">
              <a:off x="562909" y="2312894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nip Single Corner Rectangle 14"/>
            <p:cNvSpPr/>
            <p:nvPr/>
          </p:nvSpPr>
          <p:spPr>
            <a:xfrm>
              <a:off x="561186" y="3361765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nip Same Side Corner Rectangle 15"/>
            <p:cNvSpPr/>
            <p:nvPr/>
          </p:nvSpPr>
          <p:spPr>
            <a:xfrm>
              <a:off x="1673651" y="3361765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nip Same Side Corner Rectangle 16"/>
            <p:cNvSpPr/>
            <p:nvPr/>
          </p:nvSpPr>
          <p:spPr>
            <a:xfrm>
              <a:off x="2786115" y="3361765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nip Same Side Corner Rectangle 17"/>
            <p:cNvSpPr/>
            <p:nvPr/>
          </p:nvSpPr>
          <p:spPr>
            <a:xfrm>
              <a:off x="3898580" y="3361765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nip Same Side Corner Rectangle 18"/>
            <p:cNvSpPr/>
            <p:nvPr/>
          </p:nvSpPr>
          <p:spPr>
            <a:xfrm>
              <a:off x="5011044" y="3361765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nip Single Corner Rectangle 19"/>
            <p:cNvSpPr/>
            <p:nvPr/>
          </p:nvSpPr>
          <p:spPr>
            <a:xfrm flipH="1">
              <a:off x="6122194" y="3361765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nip Single Corner Rectangle 21"/>
            <p:cNvSpPr/>
            <p:nvPr/>
          </p:nvSpPr>
          <p:spPr>
            <a:xfrm rot="10800000">
              <a:off x="6128766" y="5459506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nip Same Side Corner Rectangle 22"/>
            <p:cNvSpPr/>
            <p:nvPr/>
          </p:nvSpPr>
          <p:spPr>
            <a:xfrm rot="10800000">
              <a:off x="5016303" y="5459506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nip Same Side Corner Rectangle 23"/>
            <p:cNvSpPr/>
            <p:nvPr/>
          </p:nvSpPr>
          <p:spPr>
            <a:xfrm rot="10800000">
              <a:off x="3903837" y="5459506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nip Same Side Corner Rectangle 24"/>
            <p:cNvSpPr/>
            <p:nvPr/>
          </p:nvSpPr>
          <p:spPr>
            <a:xfrm rot="10800000">
              <a:off x="2783281" y="5459505"/>
              <a:ext cx="1124499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nip Same Side Corner Rectangle 25"/>
            <p:cNvSpPr/>
            <p:nvPr/>
          </p:nvSpPr>
          <p:spPr>
            <a:xfrm rot="10800000">
              <a:off x="1670816" y="5459506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nip Single Corner Rectangle 26"/>
            <p:cNvSpPr/>
            <p:nvPr/>
          </p:nvSpPr>
          <p:spPr>
            <a:xfrm rot="10800000" flipH="1">
              <a:off x="559666" y="5459506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nip Single Corner Rectangle 28"/>
            <p:cNvSpPr/>
            <p:nvPr/>
          </p:nvSpPr>
          <p:spPr>
            <a:xfrm>
              <a:off x="557943" y="6508377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nip Same Side Corner Rectangle 29"/>
            <p:cNvSpPr/>
            <p:nvPr/>
          </p:nvSpPr>
          <p:spPr>
            <a:xfrm>
              <a:off x="1670408" y="6508377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nip Same Side Corner Rectangle 30"/>
            <p:cNvSpPr/>
            <p:nvPr/>
          </p:nvSpPr>
          <p:spPr>
            <a:xfrm>
              <a:off x="2782872" y="6508377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nip Same Side Corner Rectangle 31"/>
            <p:cNvSpPr/>
            <p:nvPr/>
          </p:nvSpPr>
          <p:spPr>
            <a:xfrm>
              <a:off x="3895337" y="6508377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nip Same Side Corner Rectangle 32"/>
            <p:cNvSpPr/>
            <p:nvPr/>
          </p:nvSpPr>
          <p:spPr>
            <a:xfrm>
              <a:off x="5007801" y="6508377"/>
              <a:ext cx="1112465" cy="1048871"/>
            </a:xfrm>
            <a:prstGeom prst="snip2Same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nip Single Corner Rectangle 33"/>
            <p:cNvSpPr/>
            <p:nvPr/>
          </p:nvSpPr>
          <p:spPr>
            <a:xfrm flipH="1">
              <a:off x="6118951" y="6508377"/>
              <a:ext cx="1112465" cy="1048871"/>
            </a:xfrm>
            <a:prstGeom prst="snip1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9666" y="4410636"/>
              <a:ext cx="1112465" cy="1048871"/>
            </a:xfrm>
            <a:prstGeom prst="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672132" y="4410635"/>
              <a:ext cx="1112465" cy="1048871"/>
            </a:xfrm>
            <a:prstGeom prst="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784595" y="4410635"/>
              <a:ext cx="1112465" cy="1048871"/>
            </a:xfrm>
            <a:prstGeom prst="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897060" y="4410635"/>
              <a:ext cx="1112465" cy="1048871"/>
            </a:xfrm>
            <a:prstGeom prst="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012358" y="4410633"/>
              <a:ext cx="1112465" cy="1048871"/>
            </a:xfrm>
            <a:prstGeom prst="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123508" y="4410634"/>
              <a:ext cx="1112465" cy="1048871"/>
            </a:xfrm>
            <a:prstGeom prst="rect">
              <a:avLst/>
            </a:prstGeom>
            <a:noFill/>
            <a:ln w="28575">
              <a:solidFill>
                <a:srgbClr val="0189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469814" y="2374480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580964" y="2374480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694023" y="2374480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3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805173" y="2374480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4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916323" y="2354430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5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027473" y="2354430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6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9814" y="3464928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7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580964" y="3464928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8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694023" y="3464928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9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859491" y="3464928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10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970641" y="3444878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11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081791" y="3444878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12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24132" y="4459452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13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635282" y="4459452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14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748341" y="4459452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15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859491" y="4459452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16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970641" y="4439402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17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081791" y="4439402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18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24132" y="5469253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19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635282" y="5469253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20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748341" y="5469253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21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859491" y="5469253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22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970641" y="5449203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23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081791" y="5449203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24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24132" y="6582979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25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635282" y="6582979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26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748341" y="6582979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27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859491" y="6582979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28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970641" y="6562929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29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081791" y="6562929"/>
            <a:ext cx="613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18992"/>
                </a:solidFill>
              </a:rPr>
              <a:t>30</a:t>
            </a:r>
            <a:endParaRPr lang="en-US" sz="2800" b="1" dirty="0">
              <a:solidFill>
                <a:srgbClr val="018992"/>
              </a:solidFill>
              <a:latin typeface="+mj-lt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24132" y="7706905"/>
            <a:ext cx="659556" cy="35308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24132" y="8459486"/>
            <a:ext cx="659556" cy="353085"/>
          </a:xfrm>
          <a:prstGeom prst="rect">
            <a:avLst/>
          </a:prstGeom>
          <a:solidFill>
            <a:srgbClr val="E9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972848" y="7706460"/>
            <a:ext cx="659556" cy="3530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2972848" y="8459041"/>
            <a:ext cx="659556" cy="3530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421564" y="7703180"/>
            <a:ext cx="659556" cy="3530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197270" y="7717241"/>
            <a:ext cx="14808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Sad Sick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201686" y="8377691"/>
            <a:ext cx="14808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Irritated Grumpy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642009" y="7626528"/>
            <a:ext cx="14808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Productive motivated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642009" y="8484089"/>
            <a:ext cx="14808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Positive Excited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086748" y="7721286"/>
            <a:ext cx="14808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Neutral Calm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F754FA4-0D9A-40B9-8367-21F910B15825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5597A9E-7A79-45E3-8FEC-26D214E6F1CC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4</a:t>
              </a: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06EA8CA-9A8F-4E1B-AFDE-30CC38935DA3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95BAA01-99F6-4589-BDAB-08E388E760E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0881185">
            <a:off x="97438" y="400813"/>
            <a:ext cx="1048871" cy="10488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3DFD98-8166-425F-8246-BFC46BBC2771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1169962" flipH="1">
            <a:off x="6265172" y="445360"/>
            <a:ext cx="1159464" cy="103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4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33489" y="354843"/>
            <a:ext cx="65054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HOW CAN YOU HELP YOURSELF NEXT TIME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876435" y="1783974"/>
            <a:ext cx="1179345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35580" y="2485502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34290" y="2485502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35580" y="2824939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34290" y="2824939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135580" y="3136666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34290" y="3136666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135580" y="3476103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34290" y="3476103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135580" y="3794758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34290" y="3794758"/>
            <a:ext cx="2920200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33490" y="4113414"/>
            <a:ext cx="6505417" cy="4697256"/>
          </a:xfrm>
          <a:prstGeom prst="rect">
            <a:avLst/>
          </a:prstGeom>
          <a:noFill/>
          <a:ln w="19050">
            <a:solidFill>
              <a:srgbClr val="01899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5054600" y="5013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54600" y="53441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54600" y="56616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4600" y="59537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054600" y="6283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054600" y="66014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054600" y="6918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054600" y="72491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054600" y="75666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054600" y="78587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054600" y="8188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54600" y="85064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916380" y="5013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916380" y="53441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916380" y="56616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916380" y="59537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16380" y="6283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916380" y="66014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916380" y="6918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916380" y="72491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916380" y="75666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916380" y="78587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916380" y="81889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916380" y="8506458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082610" y="4269150"/>
            <a:ext cx="1587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Raleway" panose="020B0003030101060003" pitchFamily="34" charset="0"/>
              </a:rPr>
              <a:t>How I'd Like to React Next Time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098999" y="4269150"/>
            <a:ext cx="1278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Raleway" panose="020B0003030101060003" pitchFamily="34" charset="0"/>
              </a:rPr>
              <a:t>What I Think &amp; Feel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23190" y="4279898"/>
            <a:ext cx="1570632" cy="4356100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823190" y="4476388"/>
            <a:ext cx="1651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HOW BAD IS IT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061428" y="4928034"/>
            <a:ext cx="12784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Raleway" panose="020B0003030101060003" pitchFamily="34" charset="0"/>
              </a:rPr>
              <a:t>Not Bad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059317" y="8193833"/>
            <a:ext cx="12784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Raleway" panose="020B0003030101060003" pitchFamily="34" charset="0"/>
              </a:rPr>
              <a:t>Really Bad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059317" y="5272269"/>
            <a:ext cx="12784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aleway" panose="020B0003030101060003" pitchFamily="34" charset="0"/>
              </a:rPr>
              <a:t>1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Raleway" panose="020B0003030101060003" pitchFamily="34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Raleway" panose="020B0003030101060003" pitchFamily="34" charset="0"/>
              </a:rPr>
              <a:t>2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Raleway" panose="020B0003030101060003" pitchFamily="34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Raleway" panose="020B0003030101060003" pitchFamily="34" charset="0"/>
              </a:rPr>
              <a:t>3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Raleway" panose="020B0003030101060003" pitchFamily="34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Raleway" panose="020B0003030101060003" pitchFamily="34" charset="0"/>
              </a:rPr>
              <a:t>4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Raleway" panose="020B0003030101060003" pitchFamily="34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Raleway" panose="020B0003030101060003" pitchFamily="34" charset="0"/>
              </a:rPr>
              <a:t>5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79826" y="1985872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What Happened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056035" y="1981476"/>
            <a:ext cx="1898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How I Reacted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330608" y="1582023"/>
            <a:ext cx="71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aleway" panose="020B0003030101060003" pitchFamily="34" charset="0"/>
              </a:rPr>
              <a:t>Date: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Raleway" panose="020B0003030101060003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96F3A2D-9A27-4796-B509-D282A60F32D3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F8C5512-92E9-402C-905B-7C31F5754DE3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5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F93E374-368E-45DF-89A8-3D08D6C54164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E6F6581-6784-4E08-80ED-947A4A2EAA4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1256382">
            <a:off x="189818" y="412652"/>
            <a:ext cx="980058" cy="9800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9374BD-7EA5-4A70-8547-D6404EA33CF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154109">
            <a:off x="6581879" y="459055"/>
            <a:ext cx="846229" cy="84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16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85668" y="440480"/>
            <a:ext cx="62245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LETTING GO OF THINGS YOU CANNOT CONTROL</a:t>
            </a:r>
          </a:p>
        </p:txBody>
      </p:sp>
      <p:sp>
        <p:nvSpPr>
          <p:cNvPr id="4" name="Rectangle 3"/>
          <p:cNvSpPr/>
          <p:nvPr/>
        </p:nvSpPr>
        <p:spPr>
          <a:xfrm>
            <a:off x="282188" y="1912373"/>
            <a:ext cx="2391799" cy="686664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6915" y="2038479"/>
            <a:ext cx="24637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Things To Let Go</a:t>
            </a:r>
            <a:endParaRPr lang="en-US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8592" y="1912373"/>
            <a:ext cx="2354223" cy="686664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83922" y="2031671"/>
            <a:ext cx="2463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Reason For Letting Go</a:t>
            </a:r>
            <a:endParaRPr lang="en-US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25023" y="1912373"/>
            <a:ext cx="2393213" cy="686664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35804" y="1944140"/>
            <a:ext cx="2171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Motivation Quotes That Will Help</a:t>
            </a:r>
            <a:endParaRPr lang="en-US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16873" y="2520301"/>
            <a:ext cx="2320902" cy="6649116"/>
          </a:xfrm>
          <a:prstGeom prst="rect">
            <a:avLst/>
          </a:prstGeom>
          <a:noFill/>
          <a:ln w="19050">
            <a:solidFill>
              <a:srgbClr val="35B9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766662" y="2520301"/>
            <a:ext cx="2277874" cy="6649116"/>
          </a:xfrm>
          <a:prstGeom prst="rect">
            <a:avLst/>
          </a:prstGeom>
          <a:noFill/>
          <a:ln w="19050">
            <a:solidFill>
              <a:srgbClr val="35B9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191529" y="2520301"/>
            <a:ext cx="2252138" cy="6649116"/>
          </a:xfrm>
          <a:prstGeom prst="rect">
            <a:avLst/>
          </a:prstGeom>
          <a:noFill/>
          <a:ln w="19050">
            <a:solidFill>
              <a:srgbClr val="35B9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4C1E73-1F08-41CB-BA95-682B28C5589D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FD676C7-E872-43A2-90BB-2CB437A08FCF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6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60D9CEA-B8EC-40F3-A086-0C1B0A414867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779CB9B-ADFD-4EAC-AEEC-6B8B52751E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0087511" flipH="1">
            <a:off x="-20529" y="558458"/>
            <a:ext cx="1159464" cy="10356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A64D6-5E8F-49AD-A540-AF8F45030C1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293400">
            <a:off x="6647130" y="536629"/>
            <a:ext cx="1045665" cy="10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4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61683" y="342531"/>
            <a:ext cx="65302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spc="400" dirty="0">
                <a:solidFill>
                  <a:srgbClr val="018992"/>
                </a:solidFill>
                <a:latin typeface="Rockwell" panose="02060603020205020403" pitchFamily="18" charset="0"/>
              </a:rPr>
              <a:t>10 WAYS TO COPE WITH UNMET EXPECTATIONS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661683" y="1981491"/>
            <a:ext cx="665422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Make sure other people's expectations don't burn you out.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Focus on what you can do. 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Understand why you want to achieve high expectations.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Be satisfied with your personal best.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Acknowledge your successes, no matter how small.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Practice self meditation.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Be open and show your emotions.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Don't be afraid to ask for help.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Boost your self-belief. </a:t>
            </a:r>
          </a:p>
          <a:p>
            <a:pPr marL="514350" indent="-514350">
              <a:buFont typeface="+mj-lt"/>
              <a:buAutoNum type="arabicPeriod"/>
            </a:pPr>
            <a:endParaRPr lang="en-US" sz="2000" spc="100" dirty="0">
              <a:solidFill>
                <a:srgbClr val="018992"/>
              </a:solidFill>
              <a:latin typeface="Raleway" panose="020B00030301010600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spc="100" dirty="0">
                <a:solidFill>
                  <a:srgbClr val="018992"/>
                </a:solidFill>
                <a:latin typeface="Raleway" panose="020B0003030101060003" pitchFamily="34" charset="0"/>
              </a:rPr>
              <a:t>Distance yourself from the source of stress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291" y="1683326"/>
            <a:ext cx="7086600" cy="7439891"/>
          </a:xfrm>
          <a:prstGeom prst="rect">
            <a:avLst/>
          </a:prstGeom>
          <a:noFill/>
          <a:ln w="28575">
            <a:solidFill>
              <a:srgbClr val="35B9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F8CD47-E15D-4302-BD22-82E691ADDC22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78163B4-CA77-40A7-81CB-7CD85CC3CFA3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7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EAEF21D-BE18-491C-84B6-851BCA74AA17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BA85F0F-2B46-433C-90F5-92F1E017A90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1203627">
            <a:off x="191190" y="498326"/>
            <a:ext cx="802188" cy="8021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C4DA90-0D89-4608-A5A6-470298AABF8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0087511" flipH="1">
            <a:off x="6577886" y="518673"/>
            <a:ext cx="1033573" cy="92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6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7772400" cy="2298357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9470097"/>
            <a:ext cx="7795846" cy="610876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29198" y="250815"/>
            <a:ext cx="59140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spc="100" dirty="0">
                <a:solidFill>
                  <a:schemeClr val="bg1"/>
                </a:solidFill>
                <a:latin typeface="Rockwell" panose="02060603020205020403" pitchFamily="18" charset="0"/>
              </a:rPr>
              <a:t>Experiences Holding You Back How to Overcome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282188" y="1912373"/>
            <a:ext cx="2391799" cy="686664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1417" y="2069475"/>
            <a:ext cx="24637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Experiences </a:t>
            </a:r>
            <a:endParaRPr lang="en-US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8592" y="1912373"/>
            <a:ext cx="2354223" cy="686664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83922" y="2069475"/>
            <a:ext cx="2463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Mood</a:t>
            </a:r>
            <a:endParaRPr lang="en-US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37380" y="1912373"/>
            <a:ext cx="2393213" cy="686664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47271" y="2069475"/>
            <a:ext cx="21716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aleway" panose="020B0003030101060003" pitchFamily="34" charset="0"/>
              </a:rPr>
              <a:t>How to Overcome</a:t>
            </a:r>
            <a:endParaRPr lang="en-US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30380" y="2950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0380" y="32805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0380" y="35980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0380" y="38901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0380" y="4220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0380" y="45378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0380" y="4855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0380" y="51855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0380" y="55030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0380" y="57951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0380" y="6125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0380" y="64428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093493" y="2950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093493" y="32805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093493" y="35980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93493" y="38901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93493" y="4220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093493" y="45378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093493" y="4855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093493" y="51855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093493" y="55030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093493" y="57951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093493" y="61253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093493" y="6442879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470109" y="29516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470109" y="32818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70109" y="35993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70109" y="38914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70109" y="42216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470109" y="45391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470109" y="48566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470109" y="51868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470109" y="55043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470109" y="57964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70109" y="61266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470109" y="6444112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30380" y="67785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30380" y="70960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30380" y="74262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30380" y="77437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30380" y="80358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30380" y="83660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30380" y="86835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093493" y="67785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093493" y="70960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093493" y="74262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093493" y="77437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093493" y="80358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093493" y="83660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093493" y="8683571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470109" y="67798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470109" y="70973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470109" y="74275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470109" y="77450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470109" y="80371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470109" y="83673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470109" y="8684804"/>
            <a:ext cx="1669072" cy="0"/>
          </a:xfrm>
          <a:prstGeom prst="line">
            <a:avLst/>
          </a:prstGeom>
          <a:ln>
            <a:solidFill>
              <a:srgbClr val="0189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683922" y="2582559"/>
            <a:ext cx="12357" cy="6887538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070458" y="2582559"/>
            <a:ext cx="24714" cy="6887538"/>
          </a:xfrm>
          <a:prstGeom prst="line">
            <a:avLst/>
          </a:prstGeom>
          <a:ln w="57150">
            <a:solidFill>
              <a:srgbClr val="0189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BA77C97-E7A3-4CD9-8CA0-26F3300E3CCE}"/>
              </a:ext>
            </a:extLst>
          </p:cNvPr>
          <p:cNvGrpSpPr/>
          <p:nvPr/>
        </p:nvGrpSpPr>
        <p:grpSpPr>
          <a:xfrm>
            <a:off x="6605466" y="9629425"/>
            <a:ext cx="1066883" cy="286938"/>
            <a:chOff x="6555771" y="9619375"/>
            <a:chExt cx="1066883" cy="286938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3A78529-75A1-43F9-B422-717006423C22}"/>
                </a:ext>
              </a:extLst>
            </p:cNvPr>
            <p:cNvSpPr/>
            <p:nvPr/>
          </p:nvSpPr>
          <p:spPr>
            <a:xfrm>
              <a:off x="6555771" y="9619375"/>
              <a:ext cx="10668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latin typeface="Raleway" panose="020B0003030101060003" pitchFamily="34" charset="0"/>
                </a:rPr>
                <a:t>Page    8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6B29CCE-D3D2-4F9B-A22B-BAAEF9C36AE1}"/>
                </a:ext>
              </a:extLst>
            </p:cNvPr>
            <p:cNvCxnSpPr>
              <a:cxnSpLocks/>
            </p:cNvCxnSpPr>
            <p:nvPr/>
          </p:nvCxnSpPr>
          <p:spPr>
            <a:xfrm>
              <a:off x="7138908" y="9629314"/>
              <a:ext cx="0" cy="27699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BCED061-064B-424A-A107-3B5711440B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219711">
            <a:off x="6585027" y="855028"/>
            <a:ext cx="1071709" cy="10717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6980FD-FED2-45CC-AAF0-FEA854FD1EC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20389561">
            <a:off x="6769761" y="240184"/>
            <a:ext cx="793490" cy="79349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9F8B249-E223-47CD-AB26-149FEC19803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20892887">
            <a:off x="94904" y="244737"/>
            <a:ext cx="798669" cy="798669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4AC54708-A5FE-4064-A3F8-8E7E12DE865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554954">
            <a:off x="265859" y="956299"/>
            <a:ext cx="808123" cy="80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81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  <wetp:taskpane dockstate="right" visibility="0" width="350" row="4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D25B8E94-F27A-4185-B4D1-61E38EA35999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1F7FC66F-2B77-4495-9DBD-EA98677287BC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676</Words>
  <Application>Microsoft Office PowerPoint</Application>
  <PresentationFormat>Custom</PresentationFormat>
  <Paragraphs>292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&amp;quot</vt:lpstr>
      <vt:lpstr>Arial</vt:lpstr>
      <vt:lpstr>Calibri</vt:lpstr>
      <vt:lpstr>Calibri Light</vt:lpstr>
      <vt:lpstr>Raleway</vt:lpstr>
      <vt:lpstr>Rockwell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Rivas</dc:creator>
  <cp:lastModifiedBy>Melody Spier</cp:lastModifiedBy>
  <cp:revision>44</cp:revision>
  <dcterms:created xsi:type="dcterms:W3CDTF">2020-07-02T10:55:14Z</dcterms:created>
  <dcterms:modified xsi:type="dcterms:W3CDTF">2020-07-24T17:37:25Z</dcterms:modified>
</cp:coreProperties>
</file>