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F6F4"/>
    <a:srgbClr val="CCFFFF"/>
    <a:srgbClr val="35B9AF"/>
    <a:srgbClr val="018992"/>
    <a:srgbClr val="76D8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51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92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70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88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440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33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2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30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66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5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8CE56-F55C-4B41-85EC-8FE0787E5FD0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D9335-C6E0-40C2-9BF1-BD07662E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8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layer, racket, ball, hitting&#10;&#10;Description automatically generated">
            <a:extLst>
              <a:ext uri="{FF2B5EF4-FFF2-40B4-BE49-F238E27FC236}">
                <a16:creationId xmlns:a16="http://schemas.microsoft.com/office/drawing/2014/main" id="{1233B08B-9EAA-4B01-B880-07FA296199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" r="4487"/>
          <a:stretch/>
        </p:blipFill>
        <p:spPr>
          <a:xfrm>
            <a:off x="20" y="10"/>
            <a:ext cx="6857980" cy="914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600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WHAT IS MY GOAL FOR TODAY?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EC44E9-1895-4BE9-ADF4-AC3B0D2C6B39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9849CA1-888E-4EFC-96AC-A7617ED41A0A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17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4" y="611899"/>
            <a:ext cx="6238568" cy="584775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WHICH PEOPLE IN MY LIFE MAKE ME THE HAPPIEST?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EF376A-E698-4D21-A1F8-DD520293E109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0F11C83-1F61-4711-ACB2-A2B8322BCA59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470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WHAT 3 THINGS DO I NEED TO LET GO OF?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51E200-8C28-4543-8D16-6482AC05D908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160E687-D070-4AE6-B980-A7EF70953DDC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178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WHAT CAN I DO DIFFERENTLY TOMORROW?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D8438C-E7ED-4D84-98C9-1A2A2D296BDB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DCDF307-28A4-4A8A-B231-6B79FED280E2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7383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HOW DO I WANT TO START TO FEEL?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C68C11-A4C9-4FE5-B8F5-580A4D8AB2FA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6EB9F8F-E7A5-4864-AD72-10E49A1688D5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063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I’VE BEEN FEELING THIS WAY BECAUSE…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0642EE-24A4-4B7B-AC1E-C1F494AB02FD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549906B-0FA4-443C-9339-69BAFE162E8E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5204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580183" y="583304"/>
            <a:ext cx="5633884" cy="584775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WHAT ACTIVITIES BEING ME THE MOST INNER CALM?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A3A5154-9B60-4C90-A0C2-9CF76FE9CCE9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B54A125-83F1-4802-B529-50C001A4FF2C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266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MY STRENGTHS ARE…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7B90DF-7C71-481E-9AEE-3666C6C57467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573F83D-87D0-45D7-8EB7-5BA294924443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4823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DURING TIMES OF CRISIS MY SAFE PLACE IS…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823B65-DB59-45DA-AFEE-08502F64B09E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32CFAED-4460-491D-9615-99AB3D573210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949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MY FAVORITE WAY TO START THE DAY IS…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E1F40B-1C65-4796-BA85-38AB3A48C620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68F8BD9-6074-4637-B4CC-47F49C80D9F8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47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THREE THINGS I AM GRATEFUL FOR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DFF948-CF54-43A9-B12B-A4344F8FACCA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43E51A0-0D3C-44CC-B89E-21D642B81EF2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78831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4" y="597601"/>
            <a:ext cx="6238568" cy="584775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WHEN I’M IN EMOTIONAL PAIN, THE KINDEST THING I CAN DO FOR MYSELF IS… 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D2DEF2-3058-4F66-8DFD-14EE856D6297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60B94D7-E3B1-4800-8ED1-5BC409911625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066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4" y="475980"/>
            <a:ext cx="6238568" cy="830997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THINK OF A TIME YOU COMPASSIONATELY HELPED A FRIEND. NOW, WRITE HOW YOU CAN DO THE SAME FOR YOURSELF.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7D14AC-F968-480B-969B-5F2541358BFA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891DE55-EFD0-4070-9378-677BC04B0EB7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4097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511195" y="594368"/>
            <a:ext cx="5766619" cy="584775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CREATE A LIST OF EVERYTHING THAT INSPIRES YOU.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40FE6E-1864-4500-9C1D-CBCF489B0CAD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B23A2F1-925E-480C-BF34-B356BA2FDBA4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7592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410496" y="598313"/>
            <a:ext cx="5968098" cy="584775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WRITE DOWN THE THINGS YOU ALWAYS WANT TO SAY NO TO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51E13A-8AC5-4520-B8C5-E6FAD2D1EB08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BBDC104-0C3A-45F5-90E1-A2B5CA7B9C7F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1590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580182" y="479430"/>
            <a:ext cx="5697631" cy="830997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WHAT ACTIVITIES DO I MOST ENJOY AND HOW CAN I FIT MORE OF THEM INTO MY DAILY ROUTINE? 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AA2AD7-AB93-447E-869A-7256B2B60A95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BF2D0C3-216E-483E-AD73-62CB781257BB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9356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410496" y="599874"/>
            <a:ext cx="5968098" cy="623248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WHEN I EXPERIENCE NEGATIVE THOUGHTS </a:t>
            </a:r>
          </a:p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I TEND TO…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9C4353-DD78-404E-86DA-5DAD9BBAAF14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5CC9FB4-B44F-4446-8125-175D5F93EAE9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10045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4" y="579620"/>
            <a:ext cx="6238568" cy="584775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WRITE A LETTER TO SOMEONE YOU ARE ANGRY WITH. DON’T SEND IT, JUST WRITE IT.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1609DB-545E-43D7-BA7F-64AD7EF72A60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6CA5017-1729-41ED-B05B-EB027F2258A1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2327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WHAT AM I FEELING CONFUSED ABOUT TODAY?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D20C74-43E2-4E42-B197-205FCCFB14B8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BFFF7B3-4B88-422A-BE7D-63BBAC801408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261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WHAT DOES HEALING MEAN TO ME?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DC00A8-9FE4-41FF-BB1F-AA09F59C6723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E062241-DC97-4E55-BDFD-F5AD5A054D30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30290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MY “GO TO” COPING SKILLS ARE…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82A6C6-19D3-4B03-84F8-97A9CFE7DCE5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91CC472-637B-4502-B57A-A0F499BC9852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8905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598861"/>
            <a:ext cx="6238568" cy="584775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WHAT ONE POSITIVE THING CAN I TAKE FROM THIS SITUATION?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401995-0F75-4832-B7A7-BE688B5C73B8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25ECB62-AD7A-4726-9623-B5B4ABF963AE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2698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4" y="597601"/>
            <a:ext cx="6238568" cy="584775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WHAT AM I DOING THAT IS POSITIVELY IMPACTING MY MENTAL HEALTH?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1D8F58-9E2F-425C-8E32-92037D43BA60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A7290A8-FF24-4D47-A882-08DD78217907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7311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4" y="473879"/>
            <a:ext cx="6238568" cy="869469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IS THERE ANYTHING I AM DOING RIGHT </a:t>
            </a:r>
          </a:p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NOW THAT IS NEGATIVELY IMPACTING MY MENTAL HEALTH? 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174016-30A5-4C98-8666-D9A80BEDB9E5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0459DC-475A-4AC3-BDE9-F3384FBE80D5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76686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I NEED TO FORGIVE MYSELF FOR… 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B8B106-880D-42FD-A823-BE8B2D6FE164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6C41FC8-5886-4C18-90EC-24841112E4F8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519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TODAY, I WANT TO FEEL…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ED05F0-5F71-44D7-B273-A39630E91D0C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FA62E7E-6CBA-4A50-B8FF-7A72DE00AA7D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804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229827" y="759830"/>
            <a:ext cx="6398342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3 WAYS I CAN TAKE CARE OF MYSELF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36644F-3595-4D08-9B58-742BAABDBF42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AB413E2-DE23-41E2-9992-6EB0FB64FFD0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8371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I FEEL GOOD ABOUT MYSELF WHEN I…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7AA231-3765-433A-A3EE-8F7B587FF9B8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DFDF02B-3752-4ABD-9BA8-EE8935ADE455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2127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523565" y="613069"/>
            <a:ext cx="5810865" cy="584775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WHAT DIFFERENCE DO I WANT TO MAKE IN THE WORLD?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53A1768-830A-4C65-82AF-65D5303995BD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1A35A95-C403-41D5-AC39-129473B38163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8795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I AM GOING TO APPRECIATE TODAY BY…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3D2E59-36FA-4216-94B9-45277BECAAC5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0020FB4-2E8B-4A43-929E-CD4E4BE25F86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95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9C323-1963-4459-A2AE-990914188F39}"/>
              </a:ext>
            </a:extLst>
          </p:cNvPr>
          <p:cNvSpPr/>
          <p:nvPr/>
        </p:nvSpPr>
        <p:spPr>
          <a:xfrm>
            <a:off x="0" y="0"/>
            <a:ext cx="6858000" cy="607733"/>
          </a:xfrm>
          <a:prstGeom prst="rect">
            <a:avLst/>
          </a:prstGeom>
          <a:solidFill>
            <a:srgbClr val="35B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45BAD-5809-4E14-ACC0-AABE577097A2}"/>
              </a:ext>
            </a:extLst>
          </p:cNvPr>
          <p:cNvSpPr/>
          <p:nvPr/>
        </p:nvSpPr>
        <p:spPr>
          <a:xfrm>
            <a:off x="0" y="1291668"/>
            <a:ext cx="6858000" cy="7852331"/>
          </a:xfrm>
          <a:prstGeom prst="rect">
            <a:avLst/>
          </a:prstGeom>
          <a:solidFill>
            <a:srgbClr val="0189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36CD19-6D80-446C-AB2A-CFA6251591A3}"/>
              </a:ext>
            </a:extLst>
          </p:cNvPr>
          <p:cNvSpPr/>
          <p:nvPr/>
        </p:nvSpPr>
        <p:spPr>
          <a:xfrm>
            <a:off x="149942" y="164690"/>
            <a:ext cx="6558116" cy="8814619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FED99-162E-4349-8A3A-A91AB93FCE0B}"/>
              </a:ext>
            </a:extLst>
          </p:cNvPr>
          <p:cNvSpPr/>
          <p:nvPr/>
        </p:nvSpPr>
        <p:spPr>
          <a:xfrm>
            <a:off x="0" y="386337"/>
            <a:ext cx="6858000" cy="1006082"/>
          </a:xfrm>
          <a:prstGeom prst="rect">
            <a:avLst/>
          </a:prstGeom>
          <a:solidFill>
            <a:srgbClr val="DEF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C1F2BA-F262-4151-9E6D-46112368CCB8}"/>
              </a:ext>
            </a:extLst>
          </p:cNvPr>
          <p:cNvSpPr txBox="1"/>
          <p:nvPr/>
        </p:nvSpPr>
        <p:spPr>
          <a:xfrm>
            <a:off x="309716" y="746341"/>
            <a:ext cx="6238568" cy="33855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spc="200" dirty="0">
                <a:ln w="18415" cmpd="sng">
                  <a:noFill/>
                  <a:prstDash val="solid"/>
                </a:ln>
                <a:solidFill>
                  <a:srgbClr val="018992"/>
                </a:solidFill>
                <a:latin typeface="Raleway" panose="020B0003030101060003" pitchFamily="34" charset="0"/>
              </a:rPr>
              <a:t>WHERE DO I WANT TO BE IN 5 YEARS?</a:t>
            </a:r>
            <a:endParaRPr lang="en-PH" sz="1600" b="1" spc="200" dirty="0">
              <a:ln w="18415" cmpd="sng">
                <a:noFill/>
                <a:prstDash val="solid"/>
              </a:ln>
              <a:solidFill>
                <a:srgbClr val="35B9AF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2DC6DF-F767-4400-BB66-04C327384831}"/>
              </a:ext>
            </a:extLst>
          </p:cNvPr>
          <p:cNvSpPr/>
          <p:nvPr/>
        </p:nvSpPr>
        <p:spPr>
          <a:xfrm>
            <a:off x="309716" y="1392419"/>
            <a:ext cx="6238568" cy="7397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16AC899-F7D1-4F08-95A5-D127E36D35DB}"/>
              </a:ext>
            </a:extLst>
          </p:cNvPr>
          <p:cNvGraphicFramePr>
            <a:graphicFrameLocks noGrp="1"/>
          </p:cNvGraphicFramePr>
          <p:nvPr/>
        </p:nvGraphicFramePr>
        <p:xfrm>
          <a:off x="580183" y="1750391"/>
          <a:ext cx="5697631" cy="68139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91618"/>
                  </a:ext>
                </a:extLst>
              </a:tr>
              <a:tr h="358631">
                <a:tc>
                  <a:txBody>
                    <a:bodyPr/>
                    <a:lstStyle/>
                    <a:p>
                      <a:endParaRPr lang="en-PH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457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710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314</Words>
  <Application>Microsoft Office PowerPoint</Application>
  <PresentationFormat>On-screen Show (4:3)</PresentationFormat>
  <Paragraphs>33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Melody Spier</dc:creator>
  <cp:lastModifiedBy>Melody Spier</cp:lastModifiedBy>
  <cp:revision>2</cp:revision>
  <dcterms:created xsi:type="dcterms:W3CDTF">2020-07-24T17:21:22Z</dcterms:created>
  <dcterms:modified xsi:type="dcterms:W3CDTF">2020-07-24T17:33:23Z</dcterms:modified>
</cp:coreProperties>
</file>