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4" autoAdjust="0"/>
    <p:restoredTop sz="94660"/>
  </p:normalViewPr>
  <p:slideViewPr>
    <p:cSldViewPr snapToGrid="0">
      <p:cViewPr varScale="1">
        <p:scale>
          <a:sx n="64" d="100"/>
          <a:sy n="64" d="100"/>
        </p:scale>
        <p:origin x="1762" y="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7588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56534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90970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43630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3601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91814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7681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01068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146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0325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23580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9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324254"/>
            <a:ext cx="6858000" cy="867236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-96228" y="443343"/>
            <a:ext cx="7037029" cy="611793"/>
          </a:xfrm>
        </p:spPr>
        <p:txBody>
          <a:bodyPr>
            <a:noAutofit/>
          </a:bodyPr>
          <a:lstStyle/>
          <a:p>
            <a:r>
              <a:rPr lang="en-US" sz="3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10 Journal Prompts for Growth Mindset</a:t>
            </a:r>
          </a:p>
        </p:txBody>
      </p:sp>
      <p:sp>
        <p:nvSpPr>
          <p:cNvPr id="6" name="Rectangle 5"/>
          <p:cNvSpPr/>
          <p:nvPr/>
        </p:nvSpPr>
        <p:spPr>
          <a:xfrm>
            <a:off x="885393" y="1813363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885393" y="3303135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885393" y="4779052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885393" y="6252297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885393" y="7681049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ubtitle 2">
            <a:extLst>
              <a:ext uri="{FF2B5EF4-FFF2-40B4-BE49-F238E27FC236}">
                <a16:creationId xmlns:a16="http://schemas.microsoft.com/office/drawing/2014/main" id="{7C8B21A5-8D5D-4E90-B669-6DFC5999550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04177" y="1479702"/>
            <a:ext cx="5834245" cy="333661"/>
          </a:xfrm>
        </p:spPr>
        <p:txBody>
          <a:bodyPr>
            <a:noAutofit/>
          </a:bodyPr>
          <a:lstStyle/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is it that makes me doubt myself?</a:t>
            </a:r>
          </a:p>
        </p:txBody>
      </p:sp>
      <p:sp>
        <p:nvSpPr>
          <p:cNvPr id="14" name="Subtitle 2">
            <a:extLst>
              <a:ext uri="{FF2B5EF4-FFF2-40B4-BE49-F238E27FC236}">
                <a16:creationId xmlns:a16="http://schemas.microsoft.com/office/drawing/2014/main" id="{8FED4CB5-6910-459B-B855-1819F83EE728}"/>
              </a:ext>
            </a:extLst>
          </p:cNvPr>
          <p:cNvSpPr txBox="1">
            <a:spLocks/>
          </p:cNvSpPr>
          <p:nvPr/>
        </p:nvSpPr>
        <p:spPr>
          <a:xfrm>
            <a:off x="433524" y="1479701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15" name="Subtitle 2">
            <a:extLst>
              <a:ext uri="{FF2B5EF4-FFF2-40B4-BE49-F238E27FC236}">
                <a16:creationId xmlns:a16="http://schemas.microsoft.com/office/drawing/2014/main" id="{355F46B0-CEA8-43DC-AFDF-7A00F474BE6F}"/>
              </a:ext>
            </a:extLst>
          </p:cNvPr>
          <p:cNvSpPr txBox="1">
            <a:spLocks/>
          </p:cNvSpPr>
          <p:nvPr/>
        </p:nvSpPr>
        <p:spPr>
          <a:xfrm>
            <a:off x="799668" y="2969474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How can I show myself respect?</a:t>
            </a:r>
          </a:p>
        </p:txBody>
      </p:sp>
      <p:sp>
        <p:nvSpPr>
          <p:cNvPr id="16" name="Subtitle 2">
            <a:extLst>
              <a:ext uri="{FF2B5EF4-FFF2-40B4-BE49-F238E27FC236}">
                <a16:creationId xmlns:a16="http://schemas.microsoft.com/office/drawing/2014/main" id="{15B85DBC-0398-48FB-999E-08DE5F1E1750}"/>
              </a:ext>
            </a:extLst>
          </p:cNvPr>
          <p:cNvSpPr txBox="1">
            <a:spLocks/>
          </p:cNvSpPr>
          <p:nvPr/>
        </p:nvSpPr>
        <p:spPr>
          <a:xfrm>
            <a:off x="429015" y="2969473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2.</a:t>
            </a:r>
          </a:p>
        </p:txBody>
      </p:sp>
      <p:sp>
        <p:nvSpPr>
          <p:cNvPr id="20" name="Subtitle 2">
            <a:extLst>
              <a:ext uri="{FF2B5EF4-FFF2-40B4-BE49-F238E27FC236}">
                <a16:creationId xmlns:a16="http://schemas.microsoft.com/office/drawing/2014/main" id="{9C662910-813C-4510-88D5-E6F777360EC0}"/>
              </a:ext>
            </a:extLst>
          </p:cNvPr>
          <p:cNvSpPr txBox="1">
            <a:spLocks/>
          </p:cNvSpPr>
          <p:nvPr/>
        </p:nvSpPr>
        <p:spPr>
          <a:xfrm>
            <a:off x="804177" y="4442719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key ways can I show love to myself?</a:t>
            </a:r>
          </a:p>
        </p:txBody>
      </p:sp>
      <p:sp>
        <p:nvSpPr>
          <p:cNvPr id="21" name="Subtitle 2">
            <a:extLst>
              <a:ext uri="{FF2B5EF4-FFF2-40B4-BE49-F238E27FC236}">
                <a16:creationId xmlns:a16="http://schemas.microsoft.com/office/drawing/2014/main" id="{ED8642F7-55B1-4111-AB05-5CED5B043D5F}"/>
              </a:ext>
            </a:extLst>
          </p:cNvPr>
          <p:cNvSpPr txBox="1">
            <a:spLocks/>
          </p:cNvSpPr>
          <p:nvPr/>
        </p:nvSpPr>
        <p:spPr>
          <a:xfrm>
            <a:off x="433524" y="4442718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3.</a:t>
            </a:r>
          </a:p>
        </p:txBody>
      </p:sp>
      <p:sp>
        <p:nvSpPr>
          <p:cNvPr id="22" name="Subtitle 2">
            <a:extLst>
              <a:ext uri="{FF2B5EF4-FFF2-40B4-BE49-F238E27FC236}">
                <a16:creationId xmlns:a16="http://schemas.microsoft.com/office/drawing/2014/main" id="{C97AD1F6-3D92-4D67-B2A9-E74476EADC2A}"/>
              </a:ext>
            </a:extLst>
          </p:cNvPr>
          <p:cNvSpPr txBox="1">
            <a:spLocks/>
          </p:cNvSpPr>
          <p:nvPr/>
        </p:nvSpPr>
        <p:spPr>
          <a:xfrm>
            <a:off x="804177" y="5926460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is one thing I need to let go of?</a:t>
            </a:r>
          </a:p>
        </p:txBody>
      </p:sp>
      <p:sp>
        <p:nvSpPr>
          <p:cNvPr id="23" name="Subtitle 2">
            <a:extLst>
              <a:ext uri="{FF2B5EF4-FFF2-40B4-BE49-F238E27FC236}">
                <a16:creationId xmlns:a16="http://schemas.microsoft.com/office/drawing/2014/main" id="{B018710B-A4E6-4CD1-8A20-BED71674E3D4}"/>
              </a:ext>
            </a:extLst>
          </p:cNvPr>
          <p:cNvSpPr txBox="1">
            <a:spLocks/>
          </p:cNvSpPr>
          <p:nvPr/>
        </p:nvSpPr>
        <p:spPr>
          <a:xfrm>
            <a:off x="433524" y="5926459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4.</a:t>
            </a:r>
          </a:p>
        </p:txBody>
      </p:sp>
      <p:sp>
        <p:nvSpPr>
          <p:cNvPr id="24" name="Subtitle 2">
            <a:extLst>
              <a:ext uri="{FF2B5EF4-FFF2-40B4-BE49-F238E27FC236}">
                <a16:creationId xmlns:a16="http://schemas.microsoft.com/office/drawing/2014/main" id="{F13A7997-715C-464D-B0B5-A1154140C4DB}"/>
              </a:ext>
            </a:extLst>
          </p:cNvPr>
          <p:cNvSpPr txBox="1">
            <a:spLocks/>
          </p:cNvSpPr>
          <p:nvPr/>
        </p:nvSpPr>
        <p:spPr>
          <a:xfrm>
            <a:off x="795159" y="7347388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How would my ideal day look? </a:t>
            </a:r>
          </a:p>
        </p:txBody>
      </p:sp>
      <p:sp>
        <p:nvSpPr>
          <p:cNvPr id="25" name="Subtitle 2">
            <a:extLst>
              <a:ext uri="{FF2B5EF4-FFF2-40B4-BE49-F238E27FC236}">
                <a16:creationId xmlns:a16="http://schemas.microsoft.com/office/drawing/2014/main" id="{0D5E340B-454C-4CAA-946F-7A51114DD55F}"/>
              </a:ext>
            </a:extLst>
          </p:cNvPr>
          <p:cNvSpPr txBox="1">
            <a:spLocks/>
          </p:cNvSpPr>
          <p:nvPr/>
        </p:nvSpPr>
        <p:spPr>
          <a:xfrm>
            <a:off x="424506" y="7347387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5.</a:t>
            </a:r>
          </a:p>
        </p:txBody>
      </p:sp>
    </p:spTree>
    <p:extLst>
      <p:ext uri="{BB962C8B-B14F-4D97-AF65-F5344CB8AC3E}">
        <p14:creationId xmlns:p14="http://schemas.microsoft.com/office/powerpoint/2010/main" val="42649873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5400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0C66DF3D-8732-49FC-8D6F-FFC086E1CB78}"/>
              </a:ext>
            </a:extLst>
          </p:cNvPr>
          <p:cNvSpPr/>
          <p:nvPr/>
        </p:nvSpPr>
        <p:spPr>
          <a:xfrm>
            <a:off x="885393" y="995207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ubtitle 2">
            <a:extLst>
              <a:ext uri="{FF2B5EF4-FFF2-40B4-BE49-F238E27FC236}">
                <a16:creationId xmlns:a16="http://schemas.microsoft.com/office/drawing/2014/main" id="{2E8A1B23-7124-462D-8DF1-92CDC92335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04178" y="590691"/>
            <a:ext cx="5243512" cy="404515"/>
          </a:xfrm>
        </p:spPr>
        <p:txBody>
          <a:bodyPr>
            <a:noAutofit/>
          </a:bodyPr>
          <a:lstStyle/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is the one thing that makes me happiest? </a:t>
            </a:r>
          </a:p>
        </p:txBody>
      </p:sp>
      <p:sp>
        <p:nvSpPr>
          <p:cNvPr id="31" name="Subtitle 2">
            <a:extLst>
              <a:ext uri="{FF2B5EF4-FFF2-40B4-BE49-F238E27FC236}">
                <a16:creationId xmlns:a16="http://schemas.microsoft.com/office/drawing/2014/main" id="{EC34620B-9E8B-4B62-ACBC-90E0BC4C121F}"/>
              </a:ext>
            </a:extLst>
          </p:cNvPr>
          <p:cNvSpPr txBox="1">
            <a:spLocks/>
          </p:cNvSpPr>
          <p:nvPr/>
        </p:nvSpPr>
        <p:spPr>
          <a:xfrm>
            <a:off x="433524" y="589365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70001BF-77E0-4DDA-B9C6-AED6825325E3}"/>
              </a:ext>
            </a:extLst>
          </p:cNvPr>
          <p:cNvSpPr/>
          <p:nvPr/>
        </p:nvSpPr>
        <p:spPr>
          <a:xfrm>
            <a:off x="885393" y="2655145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ubtitle 2">
            <a:extLst>
              <a:ext uri="{FF2B5EF4-FFF2-40B4-BE49-F238E27FC236}">
                <a16:creationId xmlns:a16="http://schemas.microsoft.com/office/drawing/2014/main" id="{14F20868-6D7B-48C5-A8A0-C0A2328285E1}"/>
              </a:ext>
            </a:extLst>
          </p:cNvPr>
          <p:cNvSpPr txBox="1">
            <a:spLocks/>
          </p:cNvSpPr>
          <p:nvPr/>
        </p:nvSpPr>
        <p:spPr>
          <a:xfrm>
            <a:off x="799668" y="2305128"/>
            <a:ext cx="4778476" cy="28045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My core values are…. </a:t>
            </a:r>
          </a:p>
        </p:txBody>
      </p:sp>
      <p:sp>
        <p:nvSpPr>
          <p:cNvPr id="34" name="Subtitle 2">
            <a:extLst>
              <a:ext uri="{FF2B5EF4-FFF2-40B4-BE49-F238E27FC236}">
                <a16:creationId xmlns:a16="http://schemas.microsoft.com/office/drawing/2014/main" id="{D369553A-7D8E-45EC-9F2B-41D816687033}"/>
              </a:ext>
            </a:extLst>
          </p:cNvPr>
          <p:cNvSpPr txBox="1">
            <a:spLocks/>
          </p:cNvSpPr>
          <p:nvPr/>
        </p:nvSpPr>
        <p:spPr>
          <a:xfrm>
            <a:off x="433524" y="2300199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B86F7890-2D88-4F92-9A27-DA978FE0B639}"/>
              </a:ext>
            </a:extLst>
          </p:cNvPr>
          <p:cNvSpPr/>
          <p:nvPr/>
        </p:nvSpPr>
        <p:spPr>
          <a:xfrm>
            <a:off x="885393" y="4271484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ubtitle 2">
            <a:extLst>
              <a:ext uri="{FF2B5EF4-FFF2-40B4-BE49-F238E27FC236}">
                <a16:creationId xmlns:a16="http://schemas.microsoft.com/office/drawing/2014/main" id="{DA8ABA54-B7B4-410D-8A2B-2A10A709ABB1}"/>
              </a:ext>
            </a:extLst>
          </p:cNvPr>
          <p:cNvSpPr txBox="1">
            <a:spLocks/>
          </p:cNvSpPr>
          <p:nvPr/>
        </p:nvSpPr>
        <p:spPr>
          <a:xfrm>
            <a:off x="816209" y="3914270"/>
            <a:ext cx="5231480" cy="3336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Am I living in accordance with my core values?</a:t>
            </a:r>
          </a:p>
        </p:txBody>
      </p:sp>
      <p:sp>
        <p:nvSpPr>
          <p:cNvPr id="37" name="Subtitle 2">
            <a:extLst>
              <a:ext uri="{FF2B5EF4-FFF2-40B4-BE49-F238E27FC236}">
                <a16:creationId xmlns:a16="http://schemas.microsoft.com/office/drawing/2014/main" id="{14B98E6C-F281-4B84-9E9A-A848687F5442}"/>
              </a:ext>
            </a:extLst>
          </p:cNvPr>
          <p:cNvSpPr txBox="1">
            <a:spLocks/>
          </p:cNvSpPr>
          <p:nvPr/>
        </p:nvSpPr>
        <p:spPr>
          <a:xfrm>
            <a:off x="433524" y="391427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1E80984-30DC-4745-ABAD-2C05E355A464}"/>
              </a:ext>
            </a:extLst>
          </p:cNvPr>
          <p:cNvSpPr/>
          <p:nvPr/>
        </p:nvSpPr>
        <p:spPr>
          <a:xfrm>
            <a:off x="885393" y="5921622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ubtitle 2">
            <a:extLst>
              <a:ext uri="{FF2B5EF4-FFF2-40B4-BE49-F238E27FC236}">
                <a16:creationId xmlns:a16="http://schemas.microsoft.com/office/drawing/2014/main" id="{FDE9A3E7-66B0-4A26-8724-F9F1C8D16548}"/>
              </a:ext>
            </a:extLst>
          </p:cNvPr>
          <p:cNvSpPr txBox="1">
            <a:spLocks/>
          </p:cNvSpPr>
          <p:nvPr/>
        </p:nvSpPr>
        <p:spPr>
          <a:xfrm>
            <a:off x="804177" y="5587961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The main things that drive me are… </a:t>
            </a:r>
          </a:p>
        </p:txBody>
      </p:sp>
      <p:sp>
        <p:nvSpPr>
          <p:cNvPr id="40" name="Subtitle 2">
            <a:extLst>
              <a:ext uri="{FF2B5EF4-FFF2-40B4-BE49-F238E27FC236}">
                <a16:creationId xmlns:a16="http://schemas.microsoft.com/office/drawing/2014/main" id="{803AB007-D05F-44BA-97F6-8FDC05B39F17}"/>
              </a:ext>
            </a:extLst>
          </p:cNvPr>
          <p:cNvSpPr txBox="1">
            <a:spLocks/>
          </p:cNvSpPr>
          <p:nvPr/>
        </p:nvSpPr>
        <p:spPr>
          <a:xfrm>
            <a:off x="433524" y="558796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6725AEF-07A5-404A-B365-2F9CF7B3AF05}"/>
              </a:ext>
            </a:extLst>
          </p:cNvPr>
          <p:cNvSpPr/>
          <p:nvPr/>
        </p:nvSpPr>
        <p:spPr>
          <a:xfrm>
            <a:off x="885393" y="7524608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ubtitle 2">
            <a:extLst>
              <a:ext uri="{FF2B5EF4-FFF2-40B4-BE49-F238E27FC236}">
                <a16:creationId xmlns:a16="http://schemas.microsoft.com/office/drawing/2014/main" id="{8B9B2C05-5CDB-4C35-AF28-2A775DFC8953}"/>
              </a:ext>
            </a:extLst>
          </p:cNvPr>
          <p:cNvSpPr txBox="1">
            <a:spLocks/>
          </p:cNvSpPr>
          <p:nvPr/>
        </p:nvSpPr>
        <p:spPr>
          <a:xfrm>
            <a:off x="804177" y="7192659"/>
            <a:ext cx="5243512" cy="29867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How much time do I spend on personal growth right now? </a:t>
            </a:r>
          </a:p>
        </p:txBody>
      </p:sp>
      <p:sp>
        <p:nvSpPr>
          <p:cNvPr id="43" name="Subtitle 2">
            <a:extLst>
              <a:ext uri="{FF2B5EF4-FFF2-40B4-BE49-F238E27FC236}">
                <a16:creationId xmlns:a16="http://schemas.microsoft.com/office/drawing/2014/main" id="{CFC1EB92-08F9-443E-82CC-BA760C63269C}"/>
              </a:ext>
            </a:extLst>
          </p:cNvPr>
          <p:cNvSpPr txBox="1">
            <a:spLocks/>
          </p:cNvSpPr>
          <p:nvPr/>
        </p:nvSpPr>
        <p:spPr>
          <a:xfrm>
            <a:off x="433524" y="7192689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</p:spTree>
    <p:extLst>
      <p:ext uri="{BB962C8B-B14F-4D97-AF65-F5344CB8AC3E}">
        <p14:creationId xmlns:p14="http://schemas.microsoft.com/office/powerpoint/2010/main" val="8379757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5400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0C66DF3D-8732-49FC-8D6F-FFC086E1CB78}"/>
              </a:ext>
            </a:extLst>
          </p:cNvPr>
          <p:cNvSpPr/>
          <p:nvPr/>
        </p:nvSpPr>
        <p:spPr>
          <a:xfrm>
            <a:off x="885393" y="995207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ubtitle 2">
            <a:extLst>
              <a:ext uri="{FF2B5EF4-FFF2-40B4-BE49-F238E27FC236}">
                <a16:creationId xmlns:a16="http://schemas.microsoft.com/office/drawing/2014/main" id="{2E8A1B23-7124-462D-8DF1-92CDC92335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04177" y="661546"/>
            <a:ext cx="5834245" cy="333661"/>
          </a:xfrm>
        </p:spPr>
        <p:txBody>
          <a:bodyPr>
            <a:noAutofit/>
          </a:bodyPr>
          <a:lstStyle/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habits do I need to adopt to change? </a:t>
            </a:r>
          </a:p>
        </p:txBody>
      </p:sp>
      <p:sp>
        <p:nvSpPr>
          <p:cNvPr id="31" name="Subtitle 2">
            <a:extLst>
              <a:ext uri="{FF2B5EF4-FFF2-40B4-BE49-F238E27FC236}">
                <a16:creationId xmlns:a16="http://schemas.microsoft.com/office/drawing/2014/main" id="{EC34620B-9E8B-4B62-ACBC-90E0BC4C121F}"/>
              </a:ext>
            </a:extLst>
          </p:cNvPr>
          <p:cNvSpPr txBox="1">
            <a:spLocks/>
          </p:cNvSpPr>
          <p:nvPr/>
        </p:nvSpPr>
        <p:spPr>
          <a:xfrm>
            <a:off x="433524" y="661545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70001BF-77E0-4DDA-B9C6-AED6825325E3}"/>
              </a:ext>
            </a:extLst>
          </p:cNvPr>
          <p:cNvSpPr/>
          <p:nvPr/>
        </p:nvSpPr>
        <p:spPr>
          <a:xfrm>
            <a:off x="885393" y="2655145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ubtitle 2">
            <a:extLst>
              <a:ext uri="{FF2B5EF4-FFF2-40B4-BE49-F238E27FC236}">
                <a16:creationId xmlns:a16="http://schemas.microsoft.com/office/drawing/2014/main" id="{14F20868-6D7B-48C5-A8A0-C0A2328285E1}"/>
              </a:ext>
            </a:extLst>
          </p:cNvPr>
          <p:cNvSpPr txBox="1">
            <a:spLocks/>
          </p:cNvSpPr>
          <p:nvPr/>
        </p:nvSpPr>
        <p:spPr>
          <a:xfrm>
            <a:off x="804177" y="2321484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The things that get me most excited in life are… </a:t>
            </a:r>
          </a:p>
        </p:txBody>
      </p:sp>
      <p:sp>
        <p:nvSpPr>
          <p:cNvPr id="34" name="Subtitle 2">
            <a:extLst>
              <a:ext uri="{FF2B5EF4-FFF2-40B4-BE49-F238E27FC236}">
                <a16:creationId xmlns:a16="http://schemas.microsoft.com/office/drawing/2014/main" id="{D369553A-7D8E-45EC-9F2B-41D816687033}"/>
              </a:ext>
            </a:extLst>
          </p:cNvPr>
          <p:cNvSpPr txBox="1">
            <a:spLocks/>
          </p:cNvSpPr>
          <p:nvPr/>
        </p:nvSpPr>
        <p:spPr>
          <a:xfrm>
            <a:off x="433524" y="2321483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B86F7890-2D88-4F92-9A27-DA978FE0B639}"/>
              </a:ext>
            </a:extLst>
          </p:cNvPr>
          <p:cNvSpPr/>
          <p:nvPr/>
        </p:nvSpPr>
        <p:spPr>
          <a:xfrm>
            <a:off x="885393" y="4271484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ubtitle 2">
            <a:extLst>
              <a:ext uri="{FF2B5EF4-FFF2-40B4-BE49-F238E27FC236}">
                <a16:creationId xmlns:a16="http://schemas.microsoft.com/office/drawing/2014/main" id="{DA8ABA54-B7B4-410D-8A2B-2A10A709ABB1}"/>
              </a:ext>
            </a:extLst>
          </p:cNvPr>
          <p:cNvSpPr txBox="1">
            <a:spLocks/>
          </p:cNvSpPr>
          <p:nvPr/>
        </p:nvSpPr>
        <p:spPr>
          <a:xfrm>
            <a:off x="804177" y="3937823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Which people in my life make me happiest?</a:t>
            </a:r>
          </a:p>
        </p:txBody>
      </p:sp>
      <p:sp>
        <p:nvSpPr>
          <p:cNvPr id="37" name="Subtitle 2">
            <a:extLst>
              <a:ext uri="{FF2B5EF4-FFF2-40B4-BE49-F238E27FC236}">
                <a16:creationId xmlns:a16="http://schemas.microsoft.com/office/drawing/2014/main" id="{14B98E6C-F281-4B84-9E9A-A848687F5442}"/>
              </a:ext>
            </a:extLst>
          </p:cNvPr>
          <p:cNvSpPr txBox="1">
            <a:spLocks/>
          </p:cNvSpPr>
          <p:nvPr/>
        </p:nvSpPr>
        <p:spPr>
          <a:xfrm>
            <a:off x="433524" y="3937822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1E80984-30DC-4745-ABAD-2C05E355A464}"/>
              </a:ext>
            </a:extLst>
          </p:cNvPr>
          <p:cNvSpPr/>
          <p:nvPr/>
        </p:nvSpPr>
        <p:spPr>
          <a:xfrm>
            <a:off x="885393" y="5921622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ubtitle 2">
            <a:extLst>
              <a:ext uri="{FF2B5EF4-FFF2-40B4-BE49-F238E27FC236}">
                <a16:creationId xmlns:a16="http://schemas.microsoft.com/office/drawing/2014/main" id="{FDE9A3E7-66B0-4A26-8724-F9F1C8D16548}"/>
              </a:ext>
            </a:extLst>
          </p:cNvPr>
          <p:cNvSpPr txBox="1">
            <a:spLocks/>
          </p:cNvSpPr>
          <p:nvPr/>
        </p:nvSpPr>
        <p:spPr>
          <a:xfrm>
            <a:off x="804177" y="5587961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Which people in my life make me happiest?</a:t>
            </a:r>
          </a:p>
        </p:txBody>
      </p:sp>
      <p:sp>
        <p:nvSpPr>
          <p:cNvPr id="40" name="Subtitle 2">
            <a:extLst>
              <a:ext uri="{FF2B5EF4-FFF2-40B4-BE49-F238E27FC236}">
                <a16:creationId xmlns:a16="http://schemas.microsoft.com/office/drawing/2014/main" id="{803AB007-D05F-44BA-97F6-8FDC05B39F17}"/>
              </a:ext>
            </a:extLst>
          </p:cNvPr>
          <p:cNvSpPr txBox="1">
            <a:spLocks/>
          </p:cNvSpPr>
          <p:nvPr/>
        </p:nvSpPr>
        <p:spPr>
          <a:xfrm>
            <a:off x="433524" y="558796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6725AEF-07A5-404A-B365-2F9CF7B3AF05}"/>
              </a:ext>
            </a:extLst>
          </p:cNvPr>
          <p:cNvSpPr/>
          <p:nvPr/>
        </p:nvSpPr>
        <p:spPr>
          <a:xfrm>
            <a:off x="885393" y="7524608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ubtitle 2">
            <a:extLst>
              <a:ext uri="{FF2B5EF4-FFF2-40B4-BE49-F238E27FC236}">
                <a16:creationId xmlns:a16="http://schemas.microsoft.com/office/drawing/2014/main" id="{8B9B2C05-5CDB-4C35-AF28-2A775DFC8953}"/>
              </a:ext>
            </a:extLst>
          </p:cNvPr>
          <p:cNvSpPr txBox="1">
            <a:spLocks/>
          </p:cNvSpPr>
          <p:nvPr/>
        </p:nvSpPr>
        <p:spPr>
          <a:xfrm>
            <a:off x="804177" y="7190947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Do I let other people’s actions influence what I do?</a:t>
            </a:r>
          </a:p>
        </p:txBody>
      </p:sp>
      <p:sp>
        <p:nvSpPr>
          <p:cNvPr id="43" name="Subtitle 2">
            <a:extLst>
              <a:ext uri="{FF2B5EF4-FFF2-40B4-BE49-F238E27FC236}">
                <a16:creationId xmlns:a16="http://schemas.microsoft.com/office/drawing/2014/main" id="{CFC1EB92-08F9-443E-82CC-BA760C63269C}"/>
              </a:ext>
            </a:extLst>
          </p:cNvPr>
          <p:cNvSpPr txBox="1">
            <a:spLocks/>
          </p:cNvSpPr>
          <p:nvPr/>
        </p:nvSpPr>
        <p:spPr>
          <a:xfrm>
            <a:off x="433524" y="7190946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</p:spTree>
    <p:extLst>
      <p:ext uri="{BB962C8B-B14F-4D97-AF65-F5344CB8AC3E}">
        <p14:creationId xmlns:p14="http://schemas.microsoft.com/office/powerpoint/2010/main" val="25888922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5400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0C66DF3D-8732-49FC-8D6F-FFC086E1CB78}"/>
              </a:ext>
            </a:extLst>
          </p:cNvPr>
          <p:cNvSpPr/>
          <p:nvPr/>
        </p:nvSpPr>
        <p:spPr>
          <a:xfrm>
            <a:off x="885393" y="995207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ubtitle 2">
            <a:extLst>
              <a:ext uri="{FF2B5EF4-FFF2-40B4-BE49-F238E27FC236}">
                <a16:creationId xmlns:a16="http://schemas.microsoft.com/office/drawing/2014/main" id="{2E8A1B23-7124-462D-8DF1-92CDC92335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04177" y="661546"/>
            <a:ext cx="5834245" cy="333661"/>
          </a:xfrm>
        </p:spPr>
        <p:txBody>
          <a:bodyPr>
            <a:noAutofit/>
          </a:bodyPr>
          <a:lstStyle/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I am my truest self when… </a:t>
            </a:r>
          </a:p>
        </p:txBody>
      </p:sp>
      <p:sp>
        <p:nvSpPr>
          <p:cNvPr id="31" name="Subtitle 2">
            <a:extLst>
              <a:ext uri="{FF2B5EF4-FFF2-40B4-BE49-F238E27FC236}">
                <a16:creationId xmlns:a16="http://schemas.microsoft.com/office/drawing/2014/main" id="{EC34620B-9E8B-4B62-ACBC-90E0BC4C121F}"/>
              </a:ext>
            </a:extLst>
          </p:cNvPr>
          <p:cNvSpPr txBox="1">
            <a:spLocks/>
          </p:cNvSpPr>
          <p:nvPr/>
        </p:nvSpPr>
        <p:spPr>
          <a:xfrm>
            <a:off x="433524" y="661545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70001BF-77E0-4DDA-B9C6-AED6825325E3}"/>
              </a:ext>
            </a:extLst>
          </p:cNvPr>
          <p:cNvSpPr/>
          <p:nvPr/>
        </p:nvSpPr>
        <p:spPr>
          <a:xfrm>
            <a:off x="885393" y="2655145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ubtitle 2">
            <a:extLst>
              <a:ext uri="{FF2B5EF4-FFF2-40B4-BE49-F238E27FC236}">
                <a16:creationId xmlns:a16="http://schemas.microsoft.com/office/drawing/2014/main" id="{14F20868-6D7B-48C5-A8A0-C0A2328285E1}"/>
              </a:ext>
            </a:extLst>
          </p:cNvPr>
          <p:cNvSpPr txBox="1">
            <a:spLocks/>
          </p:cNvSpPr>
          <p:nvPr/>
        </p:nvSpPr>
        <p:spPr>
          <a:xfrm>
            <a:off x="804177" y="2321484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Write about the way you usually make decisions</a:t>
            </a:r>
          </a:p>
        </p:txBody>
      </p:sp>
      <p:sp>
        <p:nvSpPr>
          <p:cNvPr id="34" name="Subtitle 2">
            <a:extLst>
              <a:ext uri="{FF2B5EF4-FFF2-40B4-BE49-F238E27FC236}">
                <a16:creationId xmlns:a16="http://schemas.microsoft.com/office/drawing/2014/main" id="{D369553A-7D8E-45EC-9F2B-41D816687033}"/>
              </a:ext>
            </a:extLst>
          </p:cNvPr>
          <p:cNvSpPr txBox="1">
            <a:spLocks/>
          </p:cNvSpPr>
          <p:nvPr/>
        </p:nvSpPr>
        <p:spPr>
          <a:xfrm>
            <a:off x="433524" y="2321483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B86F7890-2D88-4F92-9A27-DA978FE0B639}"/>
              </a:ext>
            </a:extLst>
          </p:cNvPr>
          <p:cNvSpPr/>
          <p:nvPr/>
        </p:nvSpPr>
        <p:spPr>
          <a:xfrm>
            <a:off x="885393" y="4271484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ubtitle 2">
            <a:extLst>
              <a:ext uri="{FF2B5EF4-FFF2-40B4-BE49-F238E27FC236}">
                <a16:creationId xmlns:a16="http://schemas.microsoft.com/office/drawing/2014/main" id="{DA8ABA54-B7B4-410D-8A2B-2A10A709ABB1}"/>
              </a:ext>
            </a:extLst>
          </p:cNvPr>
          <p:cNvSpPr txBox="1">
            <a:spLocks/>
          </p:cNvSpPr>
          <p:nvPr/>
        </p:nvSpPr>
        <p:spPr>
          <a:xfrm>
            <a:off x="816209" y="3805981"/>
            <a:ext cx="4898791" cy="33366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Write down your biggest goal in life and the things you can do daily to reach it</a:t>
            </a:r>
          </a:p>
        </p:txBody>
      </p:sp>
      <p:sp>
        <p:nvSpPr>
          <p:cNvPr id="37" name="Subtitle 2">
            <a:extLst>
              <a:ext uri="{FF2B5EF4-FFF2-40B4-BE49-F238E27FC236}">
                <a16:creationId xmlns:a16="http://schemas.microsoft.com/office/drawing/2014/main" id="{14B98E6C-F281-4B84-9E9A-A848687F5442}"/>
              </a:ext>
            </a:extLst>
          </p:cNvPr>
          <p:cNvSpPr txBox="1">
            <a:spLocks/>
          </p:cNvSpPr>
          <p:nvPr/>
        </p:nvSpPr>
        <p:spPr>
          <a:xfrm>
            <a:off x="433524" y="3805982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1E80984-30DC-4745-ABAD-2C05E355A464}"/>
              </a:ext>
            </a:extLst>
          </p:cNvPr>
          <p:cNvSpPr/>
          <p:nvPr/>
        </p:nvSpPr>
        <p:spPr>
          <a:xfrm>
            <a:off x="885393" y="5921622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ubtitle 2">
            <a:extLst>
              <a:ext uri="{FF2B5EF4-FFF2-40B4-BE49-F238E27FC236}">
                <a16:creationId xmlns:a16="http://schemas.microsoft.com/office/drawing/2014/main" id="{FDE9A3E7-66B0-4A26-8724-F9F1C8D16548}"/>
              </a:ext>
            </a:extLst>
          </p:cNvPr>
          <p:cNvSpPr txBox="1">
            <a:spLocks/>
          </p:cNvSpPr>
          <p:nvPr/>
        </p:nvSpPr>
        <p:spPr>
          <a:xfrm>
            <a:off x="804177" y="5587961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Do my thoughts tend to focus on the past, present or future?</a:t>
            </a:r>
          </a:p>
        </p:txBody>
      </p:sp>
      <p:sp>
        <p:nvSpPr>
          <p:cNvPr id="40" name="Subtitle 2">
            <a:extLst>
              <a:ext uri="{FF2B5EF4-FFF2-40B4-BE49-F238E27FC236}">
                <a16:creationId xmlns:a16="http://schemas.microsoft.com/office/drawing/2014/main" id="{803AB007-D05F-44BA-97F6-8FDC05B39F17}"/>
              </a:ext>
            </a:extLst>
          </p:cNvPr>
          <p:cNvSpPr txBox="1">
            <a:spLocks/>
          </p:cNvSpPr>
          <p:nvPr/>
        </p:nvSpPr>
        <p:spPr>
          <a:xfrm>
            <a:off x="433524" y="558796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6725AEF-07A5-404A-B365-2F9CF7B3AF05}"/>
              </a:ext>
            </a:extLst>
          </p:cNvPr>
          <p:cNvSpPr/>
          <p:nvPr/>
        </p:nvSpPr>
        <p:spPr>
          <a:xfrm>
            <a:off x="885393" y="7524608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ubtitle 2">
            <a:extLst>
              <a:ext uri="{FF2B5EF4-FFF2-40B4-BE49-F238E27FC236}">
                <a16:creationId xmlns:a16="http://schemas.microsoft.com/office/drawing/2014/main" id="{8B9B2C05-5CDB-4C35-AF28-2A775DFC8953}"/>
              </a:ext>
            </a:extLst>
          </p:cNvPr>
          <p:cNvSpPr txBox="1">
            <a:spLocks/>
          </p:cNvSpPr>
          <p:nvPr/>
        </p:nvSpPr>
        <p:spPr>
          <a:xfrm>
            <a:off x="804177" y="7048279"/>
            <a:ext cx="5243512" cy="29867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Write a letter to someone who isn’t in your life anymore. What is it you wish you could tell them? </a:t>
            </a:r>
          </a:p>
        </p:txBody>
      </p:sp>
      <p:sp>
        <p:nvSpPr>
          <p:cNvPr id="43" name="Subtitle 2">
            <a:extLst>
              <a:ext uri="{FF2B5EF4-FFF2-40B4-BE49-F238E27FC236}">
                <a16:creationId xmlns:a16="http://schemas.microsoft.com/office/drawing/2014/main" id="{CFC1EB92-08F9-443E-82CC-BA760C63269C}"/>
              </a:ext>
            </a:extLst>
          </p:cNvPr>
          <p:cNvSpPr txBox="1">
            <a:spLocks/>
          </p:cNvSpPr>
          <p:nvPr/>
        </p:nvSpPr>
        <p:spPr>
          <a:xfrm>
            <a:off x="433524" y="7036277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</p:spTree>
    <p:extLst>
      <p:ext uri="{BB962C8B-B14F-4D97-AF65-F5344CB8AC3E}">
        <p14:creationId xmlns:p14="http://schemas.microsoft.com/office/powerpoint/2010/main" val="4918337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5400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0C66DF3D-8732-49FC-8D6F-FFC086E1CB78}"/>
              </a:ext>
            </a:extLst>
          </p:cNvPr>
          <p:cNvSpPr/>
          <p:nvPr/>
        </p:nvSpPr>
        <p:spPr>
          <a:xfrm>
            <a:off x="885393" y="995207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ubtitle 2">
            <a:extLst>
              <a:ext uri="{FF2B5EF4-FFF2-40B4-BE49-F238E27FC236}">
                <a16:creationId xmlns:a16="http://schemas.microsoft.com/office/drawing/2014/main" id="{2E8A1B23-7124-462D-8DF1-92CDC92335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04177" y="661546"/>
            <a:ext cx="5834245" cy="333661"/>
          </a:xfrm>
        </p:spPr>
        <p:txBody>
          <a:bodyPr>
            <a:noAutofit/>
          </a:bodyPr>
          <a:lstStyle/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Do I have a good support network around me?</a:t>
            </a:r>
          </a:p>
        </p:txBody>
      </p:sp>
      <p:sp>
        <p:nvSpPr>
          <p:cNvPr id="31" name="Subtitle 2">
            <a:extLst>
              <a:ext uri="{FF2B5EF4-FFF2-40B4-BE49-F238E27FC236}">
                <a16:creationId xmlns:a16="http://schemas.microsoft.com/office/drawing/2014/main" id="{EC34620B-9E8B-4B62-ACBC-90E0BC4C121F}"/>
              </a:ext>
            </a:extLst>
          </p:cNvPr>
          <p:cNvSpPr txBox="1">
            <a:spLocks/>
          </p:cNvSpPr>
          <p:nvPr/>
        </p:nvSpPr>
        <p:spPr>
          <a:xfrm>
            <a:off x="433524" y="661545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70001BF-77E0-4DDA-B9C6-AED6825325E3}"/>
              </a:ext>
            </a:extLst>
          </p:cNvPr>
          <p:cNvSpPr/>
          <p:nvPr/>
        </p:nvSpPr>
        <p:spPr>
          <a:xfrm>
            <a:off x="885393" y="2655145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ubtitle 2">
            <a:extLst>
              <a:ext uri="{FF2B5EF4-FFF2-40B4-BE49-F238E27FC236}">
                <a16:creationId xmlns:a16="http://schemas.microsoft.com/office/drawing/2014/main" id="{14F20868-6D7B-48C5-A8A0-C0A2328285E1}"/>
              </a:ext>
            </a:extLst>
          </p:cNvPr>
          <p:cNvSpPr txBox="1">
            <a:spLocks/>
          </p:cNvSpPr>
          <p:nvPr/>
        </p:nvSpPr>
        <p:spPr>
          <a:xfrm>
            <a:off x="804177" y="2321484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How flexible am I in my quest for success? </a:t>
            </a:r>
          </a:p>
        </p:txBody>
      </p:sp>
      <p:sp>
        <p:nvSpPr>
          <p:cNvPr id="34" name="Subtitle 2">
            <a:extLst>
              <a:ext uri="{FF2B5EF4-FFF2-40B4-BE49-F238E27FC236}">
                <a16:creationId xmlns:a16="http://schemas.microsoft.com/office/drawing/2014/main" id="{D369553A-7D8E-45EC-9F2B-41D816687033}"/>
              </a:ext>
            </a:extLst>
          </p:cNvPr>
          <p:cNvSpPr txBox="1">
            <a:spLocks/>
          </p:cNvSpPr>
          <p:nvPr/>
        </p:nvSpPr>
        <p:spPr>
          <a:xfrm>
            <a:off x="433524" y="2321483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B86F7890-2D88-4F92-9A27-DA978FE0B639}"/>
              </a:ext>
            </a:extLst>
          </p:cNvPr>
          <p:cNvSpPr/>
          <p:nvPr/>
        </p:nvSpPr>
        <p:spPr>
          <a:xfrm>
            <a:off x="885393" y="4271484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ubtitle 2">
            <a:extLst>
              <a:ext uri="{FF2B5EF4-FFF2-40B4-BE49-F238E27FC236}">
                <a16:creationId xmlns:a16="http://schemas.microsoft.com/office/drawing/2014/main" id="{DA8ABA54-B7B4-410D-8A2B-2A10A709ABB1}"/>
              </a:ext>
            </a:extLst>
          </p:cNvPr>
          <p:cNvSpPr txBox="1">
            <a:spLocks/>
          </p:cNvSpPr>
          <p:nvPr/>
        </p:nvSpPr>
        <p:spPr>
          <a:xfrm>
            <a:off x="804177" y="3937823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One thing I would love to learn more about is…</a:t>
            </a:r>
          </a:p>
        </p:txBody>
      </p:sp>
      <p:sp>
        <p:nvSpPr>
          <p:cNvPr id="37" name="Subtitle 2">
            <a:extLst>
              <a:ext uri="{FF2B5EF4-FFF2-40B4-BE49-F238E27FC236}">
                <a16:creationId xmlns:a16="http://schemas.microsoft.com/office/drawing/2014/main" id="{14B98E6C-F281-4B84-9E9A-A848687F5442}"/>
              </a:ext>
            </a:extLst>
          </p:cNvPr>
          <p:cNvSpPr txBox="1">
            <a:spLocks/>
          </p:cNvSpPr>
          <p:nvPr/>
        </p:nvSpPr>
        <p:spPr>
          <a:xfrm>
            <a:off x="433524" y="3937822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1E80984-30DC-4745-ABAD-2C05E355A464}"/>
              </a:ext>
            </a:extLst>
          </p:cNvPr>
          <p:cNvSpPr/>
          <p:nvPr/>
        </p:nvSpPr>
        <p:spPr>
          <a:xfrm>
            <a:off x="885393" y="5921622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ubtitle 2">
            <a:extLst>
              <a:ext uri="{FF2B5EF4-FFF2-40B4-BE49-F238E27FC236}">
                <a16:creationId xmlns:a16="http://schemas.microsoft.com/office/drawing/2014/main" id="{FDE9A3E7-66B0-4A26-8724-F9F1C8D16548}"/>
              </a:ext>
            </a:extLst>
          </p:cNvPr>
          <p:cNvSpPr txBox="1">
            <a:spLocks/>
          </p:cNvSpPr>
          <p:nvPr/>
        </p:nvSpPr>
        <p:spPr>
          <a:xfrm>
            <a:off x="804177" y="5587961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The main things I love about myself are… </a:t>
            </a:r>
          </a:p>
        </p:txBody>
      </p:sp>
      <p:sp>
        <p:nvSpPr>
          <p:cNvPr id="40" name="Subtitle 2">
            <a:extLst>
              <a:ext uri="{FF2B5EF4-FFF2-40B4-BE49-F238E27FC236}">
                <a16:creationId xmlns:a16="http://schemas.microsoft.com/office/drawing/2014/main" id="{803AB007-D05F-44BA-97F6-8FDC05B39F17}"/>
              </a:ext>
            </a:extLst>
          </p:cNvPr>
          <p:cNvSpPr txBox="1">
            <a:spLocks/>
          </p:cNvSpPr>
          <p:nvPr/>
        </p:nvSpPr>
        <p:spPr>
          <a:xfrm>
            <a:off x="433524" y="558796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6725AEF-07A5-404A-B365-2F9CF7B3AF05}"/>
              </a:ext>
            </a:extLst>
          </p:cNvPr>
          <p:cNvSpPr/>
          <p:nvPr/>
        </p:nvSpPr>
        <p:spPr>
          <a:xfrm>
            <a:off x="885393" y="7524608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ubtitle 2">
            <a:extLst>
              <a:ext uri="{FF2B5EF4-FFF2-40B4-BE49-F238E27FC236}">
                <a16:creationId xmlns:a16="http://schemas.microsoft.com/office/drawing/2014/main" id="{8B9B2C05-5CDB-4C35-AF28-2A775DFC8953}"/>
              </a:ext>
            </a:extLst>
          </p:cNvPr>
          <p:cNvSpPr txBox="1">
            <a:spLocks/>
          </p:cNvSpPr>
          <p:nvPr/>
        </p:nvSpPr>
        <p:spPr>
          <a:xfrm>
            <a:off x="804177" y="7190947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Do I let other people’s actions influence what I do?</a:t>
            </a:r>
          </a:p>
        </p:txBody>
      </p:sp>
      <p:sp>
        <p:nvSpPr>
          <p:cNvPr id="43" name="Subtitle 2">
            <a:extLst>
              <a:ext uri="{FF2B5EF4-FFF2-40B4-BE49-F238E27FC236}">
                <a16:creationId xmlns:a16="http://schemas.microsoft.com/office/drawing/2014/main" id="{CFC1EB92-08F9-443E-82CC-BA760C63269C}"/>
              </a:ext>
            </a:extLst>
          </p:cNvPr>
          <p:cNvSpPr txBox="1">
            <a:spLocks/>
          </p:cNvSpPr>
          <p:nvPr/>
        </p:nvSpPr>
        <p:spPr>
          <a:xfrm>
            <a:off x="433524" y="7190946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</p:spTree>
    <p:extLst>
      <p:ext uri="{BB962C8B-B14F-4D97-AF65-F5344CB8AC3E}">
        <p14:creationId xmlns:p14="http://schemas.microsoft.com/office/powerpoint/2010/main" val="14296275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5400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0C66DF3D-8732-49FC-8D6F-FFC086E1CB78}"/>
              </a:ext>
            </a:extLst>
          </p:cNvPr>
          <p:cNvSpPr/>
          <p:nvPr/>
        </p:nvSpPr>
        <p:spPr>
          <a:xfrm>
            <a:off x="885393" y="995207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ubtitle 2">
            <a:extLst>
              <a:ext uri="{FF2B5EF4-FFF2-40B4-BE49-F238E27FC236}">
                <a16:creationId xmlns:a16="http://schemas.microsoft.com/office/drawing/2014/main" id="{2E8A1B23-7124-462D-8DF1-92CDC92335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04177" y="661546"/>
            <a:ext cx="5834245" cy="333661"/>
          </a:xfrm>
        </p:spPr>
        <p:txBody>
          <a:bodyPr>
            <a:noAutofit/>
          </a:bodyPr>
          <a:lstStyle/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would I do if I wasn’t afraid?</a:t>
            </a:r>
          </a:p>
        </p:txBody>
      </p:sp>
      <p:sp>
        <p:nvSpPr>
          <p:cNvPr id="31" name="Subtitle 2">
            <a:extLst>
              <a:ext uri="{FF2B5EF4-FFF2-40B4-BE49-F238E27FC236}">
                <a16:creationId xmlns:a16="http://schemas.microsoft.com/office/drawing/2014/main" id="{EC34620B-9E8B-4B62-ACBC-90E0BC4C121F}"/>
              </a:ext>
            </a:extLst>
          </p:cNvPr>
          <p:cNvSpPr txBox="1">
            <a:spLocks/>
          </p:cNvSpPr>
          <p:nvPr/>
        </p:nvSpPr>
        <p:spPr>
          <a:xfrm>
            <a:off x="433524" y="661545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70001BF-77E0-4DDA-B9C6-AED6825325E3}"/>
              </a:ext>
            </a:extLst>
          </p:cNvPr>
          <p:cNvSpPr/>
          <p:nvPr/>
        </p:nvSpPr>
        <p:spPr>
          <a:xfrm>
            <a:off x="885393" y="2655145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ubtitle 2">
            <a:extLst>
              <a:ext uri="{FF2B5EF4-FFF2-40B4-BE49-F238E27FC236}">
                <a16:creationId xmlns:a16="http://schemas.microsoft.com/office/drawing/2014/main" id="{14F20868-6D7B-48C5-A8A0-C0A2328285E1}"/>
              </a:ext>
            </a:extLst>
          </p:cNvPr>
          <p:cNvSpPr txBox="1">
            <a:spLocks/>
          </p:cNvSpPr>
          <p:nvPr/>
        </p:nvSpPr>
        <p:spPr>
          <a:xfrm>
            <a:off x="804177" y="2321484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Why do you compare yourself to others?</a:t>
            </a:r>
          </a:p>
        </p:txBody>
      </p:sp>
      <p:sp>
        <p:nvSpPr>
          <p:cNvPr id="34" name="Subtitle 2">
            <a:extLst>
              <a:ext uri="{FF2B5EF4-FFF2-40B4-BE49-F238E27FC236}">
                <a16:creationId xmlns:a16="http://schemas.microsoft.com/office/drawing/2014/main" id="{D369553A-7D8E-45EC-9F2B-41D816687033}"/>
              </a:ext>
            </a:extLst>
          </p:cNvPr>
          <p:cNvSpPr txBox="1">
            <a:spLocks/>
          </p:cNvSpPr>
          <p:nvPr/>
        </p:nvSpPr>
        <p:spPr>
          <a:xfrm>
            <a:off x="433524" y="2321483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B86F7890-2D88-4F92-9A27-DA978FE0B639}"/>
              </a:ext>
            </a:extLst>
          </p:cNvPr>
          <p:cNvSpPr/>
          <p:nvPr/>
        </p:nvSpPr>
        <p:spPr>
          <a:xfrm>
            <a:off x="885393" y="4271484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ubtitle 2">
            <a:extLst>
              <a:ext uri="{FF2B5EF4-FFF2-40B4-BE49-F238E27FC236}">
                <a16:creationId xmlns:a16="http://schemas.microsoft.com/office/drawing/2014/main" id="{DA8ABA54-B7B4-410D-8A2B-2A10A709ABB1}"/>
              </a:ext>
            </a:extLst>
          </p:cNvPr>
          <p:cNvSpPr txBox="1">
            <a:spLocks/>
          </p:cNvSpPr>
          <p:nvPr/>
        </p:nvSpPr>
        <p:spPr>
          <a:xfrm>
            <a:off x="816209" y="3914269"/>
            <a:ext cx="4898791" cy="33366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can I learn from previous bad experiences?</a:t>
            </a:r>
          </a:p>
        </p:txBody>
      </p:sp>
      <p:sp>
        <p:nvSpPr>
          <p:cNvPr id="37" name="Subtitle 2">
            <a:extLst>
              <a:ext uri="{FF2B5EF4-FFF2-40B4-BE49-F238E27FC236}">
                <a16:creationId xmlns:a16="http://schemas.microsoft.com/office/drawing/2014/main" id="{14B98E6C-F281-4B84-9E9A-A848687F5442}"/>
              </a:ext>
            </a:extLst>
          </p:cNvPr>
          <p:cNvSpPr txBox="1">
            <a:spLocks/>
          </p:cNvSpPr>
          <p:nvPr/>
        </p:nvSpPr>
        <p:spPr>
          <a:xfrm>
            <a:off x="433524" y="391427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1E80984-30DC-4745-ABAD-2C05E355A464}"/>
              </a:ext>
            </a:extLst>
          </p:cNvPr>
          <p:cNvSpPr/>
          <p:nvPr/>
        </p:nvSpPr>
        <p:spPr>
          <a:xfrm>
            <a:off x="885393" y="5921622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ubtitle 2">
            <a:extLst>
              <a:ext uri="{FF2B5EF4-FFF2-40B4-BE49-F238E27FC236}">
                <a16:creationId xmlns:a16="http://schemas.microsoft.com/office/drawing/2014/main" id="{FDE9A3E7-66B0-4A26-8724-F9F1C8D16548}"/>
              </a:ext>
            </a:extLst>
          </p:cNvPr>
          <p:cNvSpPr txBox="1">
            <a:spLocks/>
          </p:cNvSpPr>
          <p:nvPr/>
        </p:nvSpPr>
        <p:spPr>
          <a:xfrm>
            <a:off x="804177" y="5587961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Three things I am grateful for right now are…</a:t>
            </a:r>
          </a:p>
        </p:txBody>
      </p:sp>
      <p:sp>
        <p:nvSpPr>
          <p:cNvPr id="40" name="Subtitle 2">
            <a:extLst>
              <a:ext uri="{FF2B5EF4-FFF2-40B4-BE49-F238E27FC236}">
                <a16:creationId xmlns:a16="http://schemas.microsoft.com/office/drawing/2014/main" id="{803AB007-D05F-44BA-97F6-8FDC05B39F17}"/>
              </a:ext>
            </a:extLst>
          </p:cNvPr>
          <p:cNvSpPr txBox="1">
            <a:spLocks/>
          </p:cNvSpPr>
          <p:nvPr/>
        </p:nvSpPr>
        <p:spPr>
          <a:xfrm>
            <a:off x="433524" y="558796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6725AEF-07A5-404A-B365-2F9CF7B3AF05}"/>
              </a:ext>
            </a:extLst>
          </p:cNvPr>
          <p:cNvSpPr/>
          <p:nvPr/>
        </p:nvSpPr>
        <p:spPr>
          <a:xfrm>
            <a:off x="885393" y="7524608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ubtitle 2">
            <a:extLst>
              <a:ext uri="{FF2B5EF4-FFF2-40B4-BE49-F238E27FC236}">
                <a16:creationId xmlns:a16="http://schemas.microsoft.com/office/drawing/2014/main" id="{8B9B2C05-5CDB-4C35-AF28-2A775DFC8953}"/>
              </a:ext>
            </a:extLst>
          </p:cNvPr>
          <p:cNvSpPr txBox="1">
            <a:spLocks/>
          </p:cNvSpPr>
          <p:nvPr/>
        </p:nvSpPr>
        <p:spPr>
          <a:xfrm>
            <a:off x="804177" y="7048279"/>
            <a:ext cx="5243512" cy="29867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are the biggest lies my inner critic tells me?</a:t>
            </a:r>
          </a:p>
        </p:txBody>
      </p:sp>
      <p:sp>
        <p:nvSpPr>
          <p:cNvPr id="43" name="Subtitle 2">
            <a:extLst>
              <a:ext uri="{FF2B5EF4-FFF2-40B4-BE49-F238E27FC236}">
                <a16:creationId xmlns:a16="http://schemas.microsoft.com/office/drawing/2014/main" id="{CFC1EB92-08F9-443E-82CC-BA760C63269C}"/>
              </a:ext>
            </a:extLst>
          </p:cNvPr>
          <p:cNvSpPr txBox="1">
            <a:spLocks/>
          </p:cNvSpPr>
          <p:nvPr/>
        </p:nvSpPr>
        <p:spPr>
          <a:xfrm>
            <a:off x="433524" y="7036277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</p:spTree>
    <p:extLst>
      <p:ext uri="{BB962C8B-B14F-4D97-AF65-F5344CB8AC3E}">
        <p14:creationId xmlns:p14="http://schemas.microsoft.com/office/powerpoint/2010/main" val="26139818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5400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0C66DF3D-8732-49FC-8D6F-FFC086E1CB78}"/>
              </a:ext>
            </a:extLst>
          </p:cNvPr>
          <p:cNvSpPr/>
          <p:nvPr/>
        </p:nvSpPr>
        <p:spPr>
          <a:xfrm>
            <a:off x="885393" y="995207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ubtitle 2">
            <a:extLst>
              <a:ext uri="{FF2B5EF4-FFF2-40B4-BE49-F238E27FC236}">
                <a16:creationId xmlns:a16="http://schemas.microsoft.com/office/drawing/2014/main" id="{2E8A1B23-7124-462D-8DF1-92CDC92335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04177" y="661546"/>
            <a:ext cx="5834245" cy="333661"/>
          </a:xfrm>
        </p:spPr>
        <p:txBody>
          <a:bodyPr>
            <a:noAutofit/>
          </a:bodyPr>
          <a:lstStyle/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would I do if I wasn’t afraid?</a:t>
            </a:r>
          </a:p>
        </p:txBody>
      </p:sp>
      <p:sp>
        <p:nvSpPr>
          <p:cNvPr id="31" name="Subtitle 2">
            <a:extLst>
              <a:ext uri="{FF2B5EF4-FFF2-40B4-BE49-F238E27FC236}">
                <a16:creationId xmlns:a16="http://schemas.microsoft.com/office/drawing/2014/main" id="{EC34620B-9E8B-4B62-ACBC-90E0BC4C121F}"/>
              </a:ext>
            </a:extLst>
          </p:cNvPr>
          <p:cNvSpPr txBox="1">
            <a:spLocks/>
          </p:cNvSpPr>
          <p:nvPr/>
        </p:nvSpPr>
        <p:spPr>
          <a:xfrm>
            <a:off x="433524" y="661545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70001BF-77E0-4DDA-B9C6-AED6825325E3}"/>
              </a:ext>
            </a:extLst>
          </p:cNvPr>
          <p:cNvSpPr/>
          <p:nvPr/>
        </p:nvSpPr>
        <p:spPr>
          <a:xfrm>
            <a:off x="885393" y="2655145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ubtitle 2">
            <a:extLst>
              <a:ext uri="{FF2B5EF4-FFF2-40B4-BE49-F238E27FC236}">
                <a16:creationId xmlns:a16="http://schemas.microsoft.com/office/drawing/2014/main" id="{14F20868-6D7B-48C5-A8A0-C0A2328285E1}"/>
              </a:ext>
            </a:extLst>
          </p:cNvPr>
          <p:cNvSpPr txBox="1">
            <a:spLocks/>
          </p:cNvSpPr>
          <p:nvPr/>
        </p:nvSpPr>
        <p:spPr>
          <a:xfrm>
            <a:off x="804177" y="2321484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Why do you compare yourself to others?</a:t>
            </a:r>
          </a:p>
        </p:txBody>
      </p:sp>
      <p:sp>
        <p:nvSpPr>
          <p:cNvPr id="34" name="Subtitle 2">
            <a:extLst>
              <a:ext uri="{FF2B5EF4-FFF2-40B4-BE49-F238E27FC236}">
                <a16:creationId xmlns:a16="http://schemas.microsoft.com/office/drawing/2014/main" id="{D369553A-7D8E-45EC-9F2B-41D816687033}"/>
              </a:ext>
            </a:extLst>
          </p:cNvPr>
          <p:cNvSpPr txBox="1">
            <a:spLocks/>
          </p:cNvSpPr>
          <p:nvPr/>
        </p:nvSpPr>
        <p:spPr>
          <a:xfrm>
            <a:off x="433524" y="2321483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B86F7890-2D88-4F92-9A27-DA978FE0B639}"/>
              </a:ext>
            </a:extLst>
          </p:cNvPr>
          <p:cNvSpPr/>
          <p:nvPr/>
        </p:nvSpPr>
        <p:spPr>
          <a:xfrm>
            <a:off x="885393" y="4271484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ubtitle 2">
            <a:extLst>
              <a:ext uri="{FF2B5EF4-FFF2-40B4-BE49-F238E27FC236}">
                <a16:creationId xmlns:a16="http://schemas.microsoft.com/office/drawing/2014/main" id="{DA8ABA54-B7B4-410D-8A2B-2A10A709ABB1}"/>
              </a:ext>
            </a:extLst>
          </p:cNvPr>
          <p:cNvSpPr txBox="1">
            <a:spLocks/>
          </p:cNvSpPr>
          <p:nvPr/>
        </p:nvSpPr>
        <p:spPr>
          <a:xfrm>
            <a:off x="816209" y="3914269"/>
            <a:ext cx="4898791" cy="33366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can I learn from previous bad experiences?</a:t>
            </a:r>
          </a:p>
        </p:txBody>
      </p:sp>
      <p:sp>
        <p:nvSpPr>
          <p:cNvPr id="37" name="Subtitle 2">
            <a:extLst>
              <a:ext uri="{FF2B5EF4-FFF2-40B4-BE49-F238E27FC236}">
                <a16:creationId xmlns:a16="http://schemas.microsoft.com/office/drawing/2014/main" id="{14B98E6C-F281-4B84-9E9A-A848687F5442}"/>
              </a:ext>
            </a:extLst>
          </p:cNvPr>
          <p:cNvSpPr txBox="1">
            <a:spLocks/>
          </p:cNvSpPr>
          <p:nvPr/>
        </p:nvSpPr>
        <p:spPr>
          <a:xfrm>
            <a:off x="433524" y="391427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1E80984-30DC-4745-ABAD-2C05E355A464}"/>
              </a:ext>
            </a:extLst>
          </p:cNvPr>
          <p:cNvSpPr/>
          <p:nvPr/>
        </p:nvSpPr>
        <p:spPr>
          <a:xfrm>
            <a:off x="885393" y="5921622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ubtitle 2">
            <a:extLst>
              <a:ext uri="{FF2B5EF4-FFF2-40B4-BE49-F238E27FC236}">
                <a16:creationId xmlns:a16="http://schemas.microsoft.com/office/drawing/2014/main" id="{FDE9A3E7-66B0-4A26-8724-F9F1C8D16548}"/>
              </a:ext>
            </a:extLst>
          </p:cNvPr>
          <p:cNvSpPr txBox="1">
            <a:spLocks/>
          </p:cNvSpPr>
          <p:nvPr/>
        </p:nvSpPr>
        <p:spPr>
          <a:xfrm>
            <a:off x="804177" y="5587961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Three things I am grateful for right now are…</a:t>
            </a:r>
          </a:p>
        </p:txBody>
      </p:sp>
      <p:sp>
        <p:nvSpPr>
          <p:cNvPr id="40" name="Subtitle 2">
            <a:extLst>
              <a:ext uri="{FF2B5EF4-FFF2-40B4-BE49-F238E27FC236}">
                <a16:creationId xmlns:a16="http://schemas.microsoft.com/office/drawing/2014/main" id="{803AB007-D05F-44BA-97F6-8FDC05B39F17}"/>
              </a:ext>
            </a:extLst>
          </p:cNvPr>
          <p:cNvSpPr txBox="1">
            <a:spLocks/>
          </p:cNvSpPr>
          <p:nvPr/>
        </p:nvSpPr>
        <p:spPr>
          <a:xfrm>
            <a:off x="433524" y="558796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6725AEF-07A5-404A-B365-2F9CF7B3AF05}"/>
              </a:ext>
            </a:extLst>
          </p:cNvPr>
          <p:cNvSpPr/>
          <p:nvPr/>
        </p:nvSpPr>
        <p:spPr>
          <a:xfrm>
            <a:off x="885393" y="7524608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ubtitle 2">
            <a:extLst>
              <a:ext uri="{FF2B5EF4-FFF2-40B4-BE49-F238E27FC236}">
                <a16:creationId xmlns:a16="http://schemas.microsoft.com/office/drawing/2014/main" id="{8B9B2C05-5CDB-4C35-AF28-2A775DFC8953}"/>
              </a:ext>
            </a:extLst>
          </p:cNvPr>
          <p:cNvSpPr txBox="1">
            <a:spLocks/>
          </p:cNvSpPr>
          <p:nvPr/>
        </p:nvSpPr>
        <p:spPr>
          <a:xfrm>
            <a:off x="804177" y="7048279"/>
            <a:ext cx="5243512" cy="29867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Three things I am grateful for right now are…</a:t>
            </a:r>
          </a:p>
        </p:txBody>
      </p:sp>
      <p:sp>
        <p:nvSpPr>
          <p:cNvPr id="43" name="Subtitle 2">
            <a:extLst>
              <a:ext uri="{FF2B5EF4-FFF2-40B4-BE49-F238E27FC236}">
                <a16:creationId xmlns:a16="http://schemas.microsoft.com/office/drawing/2014/main" id="{CFC1EB92-08F9-443E-82CC-BA760C63269C}"/>
              </a:ext>
            </a:extLst>
          </p:cNvPr>
          <p:cNvSpPr txBox="1">
            <a:spLocks/>
          </p:cNvSpPr>
          <p:nvPr/>
        </p:nvSpPr>
        <p:spPr>
          <a:xfrm>
            <a:off x="433524" y="7036277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</p:spTree>
    <p:extLst>
      <p:ext uri="{BB962C8B-B14F-4D97-AF65-F5344CB8AC3E}">
        <p14:creationId xmlns:p14="http://schemas.microsoft.com/office/powerpoint/2010/main" val="331000012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5400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0C66DF3D-8732-49FC-8D6F-FFC086E1CB78}"/>
              </a:ext>
            </a:extLst>
          </p:cNvPr>
          <p:cNvSpPr/>
          <p:nvPr/>
        </p:nvSpPr>
        <p:spPr>
          <a:xfrm>
            <a:off x="885393" y="995207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ubtitle 2">
            <a:extLst>
              <a:ext uri="{FF2B5EF4-FFF2-40B4-BE49-F238E27FC236}">
                <a16:creationId xmlns:a16="http://schemas.microsoft.com/office/drawing/2014/main" id="{2E8A1B23-7124-462D-8DF1-92CDC92335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04177" y="661546"/>
            <a:ext cx="5834245" cy="333661"/>
          </a:xfrm>
        </p:spPr>
        <p:txBody>
          <a:bodyPr>
            <a:noAutofit/>
          </a:bodyPr>
          <a:lstStyle/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The main thing holding me back right now is… </a:t>
            </a:r>
          </a:p>
        </p:txBody>
      </p:sp>
      <p:sp>
        <p:nvSpPr>
          <p:cNvPr id="31" name="Subtitle 2">
            <a:extLst>
              <a:ext uri="{FF2B5EF4-FFF2-40B4-BE49-F238E27FC236}">
                <a16:creationId xmlns:a16="http://schemas.microsoft.com/office/drawing/2014/main" id="{EC34620B-9E8B-4B62-ACBC-90E0BC4C121F}"/>
              </a:ext>
            </a:extLst>
          </p:cNvPr>
          <p:cNvSpPr txBox="1">
            <a:spLocks/>
          </p:cNvSpPr>
          <p:nvPr/>
        </p:nvSpPr>
        <p:spPr>
          <a:xfrm>
            <a:off x="433524" y="661545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70001BF-77E0-4DDA-B9C6-AED6825325E3}"/>
              </a:ext>
            </a:extLst>
          </p:cNvPr>
          <p:cNvSpPr/>
          <p:nvPr/>
        </p:nvSpPr>
        <p:spPr>
          <a:xfrm>
            <a:off x="885393" y="2655145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ubtitle 2">
            <a:extLst>
              <a:ext uri="{FF2B5EF4-FFF2-40B4-BE49-F238E27FC236}">
                <a16:creationId xmlns:a16="http://schemas.microsoft.com/office/drawing/2014/main" id="{14F20868-6D7B-48C5-A8A0-C0A2328285E1}"/>
              </a:ext>
            </a:extLst>
          </p:cNvPr>
          <p:cNvSpPr txBox="1">
            <a:spLocks/>
          </p:cNvSpPr>
          <p:nvPr/>
        </p:nvSpPr>
        <p:spPr>
          <a:xfrm>
            <a:off x="804177" y="2321484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How can I show myself that I am worthy of living my best life?</a:t>
            </a:r>
          </a:p>
        </p:txBody>
      </p:sp>
      <p:sp>
        <p:nvSpPr>
          <p:cNvPr id="34" name="Subtitle 2">
            <a:extLst>
              <a:ext uri="{FF2B5EF4-FFF2-40B4-BE49-F238E27FC236}">
                <a16:creationId xmlns:a16="http://schemas.microsoft.com/office/drawing/2014/main" id="{D369553A-7D8E-45EC-9F2B-41D816687033}"/>
              </a:ext>
            </a:extLst>
          </p:cNvPr>
          <p:cNvSpPr txBox="1">
            <a:spLocks/>
          </p:cNvSpPr>
          <p:nvPr/>
        </p:nvSpPr>
        <p:spPr>
          <a:xfrm>
            <a:off x="433524" y="2321483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B86F7890-2D88-4F92-9A27-DA978FE0B639}"/>
              </a:ext>
            </a:extLst>
          </p:cNvPr>
          <p:cNvSpPr/>
          <p:nvPr/>
        </p:nvSpPr>
        <p:spPr>
          <a:xfrm>
            <a:off x="885393" y="4271484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ubtitle 2">
            <a:extLst>
              <a:ext uri="{FF2B5EF4-FFF2-40B4-BE49-F238E27FC236}">
                <a16:creationId xmlns:a16="http://schemas.microsoft.com/office/drawing/2014/main" id="{DA8ABA54-B7B4-410D-8A2B-2A10A709ABB1}"/>
              </a:ext>
            </a:extLst>
          </p:cNvPr>
          <p:cNvSpPr txBox="1">
            <a:spLocks/>
          </p:cNvSpPr>
          <p:nvPr/>
        </p:nvSpPr>
        <p:spPr>
          <a:xfrm>
            <a:off x="816209" y="3914270"/>
            <a:ext cx="5231480" cy="3336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How can I take more responsibility for what is happening in my life? </a:t>
            </a:r>
          </a:p>
        </p:txBody>
      </p:sp>
      <p:sp>
        <p:nvSpPr>
          <p:cNvPr id="37" name="Subtitle 2">
            <a:extLst>
              <a:ext uri="{FF2B5EF4-FFF2-40B4-BE49-F238E27FC236}">
                <a16:creationId xmlns:a16="http://schemas.microsoft.com/office/drawing/2014/main" id="{14B98E6C-F281-4B84-9E9A-A848687F5442}"/>
              </a:ext>
            </a:extLst>
          </p:cNvPr>
          <p:cNvSpPr txBox="1">
            <a:spLocks/>
          </p:cNvSpPr>
          <p:nvPr/>
        </p:nvSpPr>
        <p:spPr>
          <a:xfrm>
            <a:off x="433524" y="391427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1E80984-30DC-4745-ABAD-2C05E355A464}"/>
              </a:ext>
            </a:extLst>
          </p:cNvPr>
          <p:cNvSpPr/>
          <p:nvPr/>
        </p:nvSpPr>
        <p:spPr>
          <a:xfrm>
            <a:off x="885393" y="5921622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ubtitle 2">
            <a:extLst>
              <a:ext uri="{FF2B5EF4-FFF2-40B4-BE49-F238E27FC236}">
                <a16:creationId xmlns:a16="http://schemas.microsoft.com/office/drawing/2014/main" id="{FDE9A3E7-66B0-4A26-8724-F9F1C8D16548}"/>
              </a:ext>
            </a:extLst>
          </p:cNvPr>
          <p:cNvSpPr txBox="1">
            <a:spLocks/>
          </p:cNvSpPr>
          <p:nvPr/>
        </p:nvSpPr>
        <p:spPr>
          <a:xfrm>
            <a:off x="804177" y="5587961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How can I take more responsibility for what is happening in my life? </a:t>
            </a:r>
          </a:p>
        </p:txBody>
      </p:sp>
      <p:sp>
        <p:nvSpPr>
          <p:cNvPr id="40" name="Subtitle 2">
            <a:extLst>
              <a:ext uri="{FF2B5EF4-FFF2-40B4-BE49-F238E27FC236}">
                <a16:creationId xmlns:a16="http://schemas.microsoft.com/office/drawing/2014/main" id="{803AB007-D05F-44BA-97F6-8FDC05B39F17}"/>
              </a:ext>
            </a:extLst>
          </p:cNvPr>
          <p:cNvSpPr txBox="1">
            <a:spLocks/>
          </p:cNvSpPr>
          <p:nvPr/>
        </p:nvSpPr>
        <p:spPr>
          <a:xfrm>
            <a:off x="433524" y="558796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6725AEF-07A5-404A-B365-2F9CF7B3AF05}"/>
              </a:ext>
            </a:extLst>
          </p:cNvPr>
          <p:cNvSpPr/>
          <p:nvPr/>
        </p:nvSpPr>
        <p:spPr>
          <a:xfrm>
            <a:off x="885393" y="7524608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ubtitle 2">
            <a:extLst>
              <a:ext uri="{FF2B5EF4-FFF2-40B4-BE49-F238E27FC236}">
                <a16:creationId xmlns:a16="http://schemas.microsoft.com/office/drawing/2014/main" id="{8B9B2C05-5CDB-4C35-AF28-2A775DFC8953}"/>
              </a:ext>
            </a:extLst>
          </p:cNvPr>
          <p:cNvSpPr txBox="1">
            <a:spLocks/>
          </p:cNvSpPr>
          <p:nvPr/>
        </p:nvSpPr>
        <p:spPr>
          <a:xfrm>
            <a:off x="804177" y="7192659"/>
            <a:ext cx="5243512" cy="29867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How can I take more responsibility for what is happening in my life? </a:t>
            </a:r>
          </a:p>
        </p:txBody>
      </p:sp>
      <p:sp>
        <p:nvSpPr>
          <p:cNvPr id="43" name="Subtitle 2">
            <a:extLst>
              <a:ext uri="{FF2B5EF4-FFF2-40B4-BE49-F238E27FC236}">
                <a16:creationId xmlns:a16="http://schemas.microsoft.com/office/drawing/2014/main" id="{CFC1EB92-08F9-443E-82CC-BA760C63269C}"/>
              </a:ext>
            </a:extLst>
          </p:cNvPr>
          <p:cNvSpPr txBox="1">
            <a:spLocks/>
          </p:cNvSpPr>
          <p:nvPr/>
        </p:nvSpPr>
        <p:spPr>
          <a:xfrm>
            <a:off x="433524" y="7192689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</p:spTree>
    <p:extLst>
      <p:ext uri="{BB962C8B-B14F-4D97-AF65-F5344CB8AC3E}">
        <p14:creationId xmlns:p14="http://schemas.microsoft.com/office/powerpoint/2010/main" val="36555310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5400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0C66DF3D-8732-49FC-8D6F-FFC086E1CB78}"/>
              </a:ext>
            </a:extLst>
          </p:cNvPr>
          <p:cNvSpPr/>
          <p:nvPr/>
        </p:nvSpPr>
        <p:spPr>
          <a:xfrm>
            <a:off x="885393" y="995207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ubtitle 2">
            <a:extLst>
              <a:ext uri="{FF2B5EF4-FFF2-40B4-BE49-F238E27FC236}">
                <a16:creationId xmlns:a16="http://schemas.microsoft.com/office/drawing/2014/main" id="{2E8A1B23-7124-462D-8DF1-92CDC92335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04177" y="661546"/>
            <a:ext cx="5834245" cy="333661"/>
          </a:xfrm>
        </p:spPr>
        <p:txBody>
          <a:bodyPr>
            <a:noAutofit/>
          </a:bodyPr>
          <a:lstStyle/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change am I currently resisting against? </a:t>
            </a:r>
          </a:p>
        </p:txBody>
      </p:sp>
      <p:sp>
        <p:nvSpPr>
          <p:cNvPr id="31" name="Subtitle 2">
            <a:extLst>
              <a:ext uri="{FF2B5EF4-FFF2-40B4-BE49-F238E27FC236}">
                <a16:creationId xmlns:a16="http://schemas.microsoft.com/office/drawing/2014/main" id="{EC34620B-9E8B-4B62-ACBC-90E0BC4C121F}"/>
              </a:ext>
            </a:extLst>
          </p:cNvPr>
          <p:cNvSpPr txBox="1">
            <a:spLocks/>
          </p:cNvSpPr>
          <p:nvPr/>
        </p:nvSpPr>
        <p:spPr>
          <a:xfrm>
            <a:off x="433524" y="661545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70001BF-77E0-4DDA-B9C6-AED6825325E3}"/>
              </a:ext>
            </a:extLst>
          </p:cNvPr>
          <p:cNvSpPr/>
          <p:nvPr/>
        </p:nvSpPr>
        <p:spPr>
          <a:xfrm>
            <a:off x="885393" y="2655145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ubtitle 2">
            <a:extLst>
              <a:ext uri="{FF2B5EF4-FFF2-40B4-BE49-F238E27FC236}">
                <a16:creationId xmlns:a16="http://schemas.microsoft.com/office/drawing/2014/main" id="{14F20868-6D7B-48C5-A8A0-C0A2328285E1}"/>
              </a:ext>
            </a:extLst>
          </p:cNvPr>
          <p:cNvSpPr txBox="1">
            <a:spLocks/>
          </p:cNvSpPr>
          <p:nvPr/>
        </p:nvSpPr>
        <p:spPr>
          <a:xfrm>
            <a:off x="799668" y="2173332"/>
            <a:ext cx="4778476" cy="28045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If someone were giving me advice about my current situation, they would say…</a:t>
            </a:r>
          </a:p>
        </p:txBody>
      </p:sp>
      <p:sp>
        <p:nvSpPr>
          <p:cNvPr id="34" name="Subtitle 2">
            <a:extLst>
              <a:ext uri="{FF2B5EF4-FFF2-40B4-BE49-F238E27FC236}">
                <a16:creationId xmlns:a16="http://schemas.microsoft.com/office/drawing/2014/main" id="{D369553A-7D8E-45EC-9F2B-41D816687033}"/>
              </a:ext>
            </a:extLst>
          </p:cNvPr>
          <p:cNvSpPr txBox="1">
            <a:spLocks/>
          </p:cNvSpPr>
          <p:nvPr/>
        </p:nvSpPr>
        <p:spPr>
          <a:xfrm>
            <a:off x="433524" y="2168403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B86F7890-2D88-4F92-9A27-DA978FE0B639}"/>
              </a:ext>
            </a:extLst>
          </p:cNvPr>
          <p:cNvSpPr/>
          <p:nvPr/>
        </p:nvSpPr>
        <p:spPr>
          <a:xfrm>
            <a:off x="885393" y="4271484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ubtitle 2">
            <a:extLst>
              <a:ext uri="{FF2B5EF4-FFF2-40B4-BE49-F238E27FC236}">
                <a16:creationId xmlns:a16="http://schemas.microsoft.com/office/drawing/2014/main" id="{DA8ABA54-B7B4-410D-8A2B-2A10A709ABB1}"/>
              </a:ext>
            </a:extLst>
          </p:cNvPr>
          <p:cNvSpPr txBox="1">
            <a:spLocks/>
          </p:cNvSpPr>
          <p:nvPr/>
        </p:nvSpPr>
        <p:spPr>
          <a:xfrm>
            <a:off x="816209" y="3914270"/>
            <a:ext cx="5231480" cy="3336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advice would I give to somebody in the same position?</a:t>
            </a:r>
          </a:p>
        </p:txBody>
      </p:sp>
      <p:sp>
        <p:nvSpPr>
          <p:cNvPr id="37" name="Subtitle 2">
            <a:extLst>
              <a:ext uri="{FF2B5EF4-FFF2-40B4-BE49-F238E27FC236}">
                <a16:creationId xmlns:a16="http://schemas.microsoft.com/office/drawing/2014/main" id="{14B98E6C-F281-4B84-9E9A-A848687F5442}"/>
              </a:ext>
            </a:extLst>
          </p:cNvPr>
          <p:cNvSpPr txBox="1">
            <a:spLocks/>
          </p:cNvSpPr>
          <p:nvPr/>
        </p:nvSpPr>
        <p:spPr>
          <a:xfrm>
            <a:off x="433524" y="391427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1E80984-30DC-4745-ABAD-2C05E355A464}"/>
              </a:ext>
            </a:extLst>
          </p:cNvPr>
          <p:cNvSpPr/>
          <p:nvPr/>
        </p:nvSpPr>
        <p:spPr>
          <a:xfrm>
            <a:off x="885393" y="5921622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ubtitle 2">
            <a:extLst>
              <a:ext uri="{FF2B5EF4-FFF2-40B4-BE49-F238E27FC236}">
                <a16:creationId xmlns:a16="http://schemas.microsoft.com/office/drawing/2014/main" id="{FDE9A3E7-66B0-4A26-8724-F9F1C8D16548}"/>
              </a:ext>
            </a:extLst>
          </p:cNvPr>
          <p:cNvSpPr txBox="1">
            <a:spLocks/>
          </p:cNvSpPr>
          <p:nvPr/>
        </p:nvSpPr>
        <p:spPr>
          <a:xfrm>
            <a:off x="804177" y="5587961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advice would I give to somebody in the same position?</a:t>
            </a:r>
          </a:p>
        </p:txBody>
      </p:sp>
      <p:sp>
        <p:nvSpPr>
          <p:cNvPr id="40" name="Subtitle 2">
            <a:extLst>
              <a:ext uri="{FF2B5EF4-FFF2-40B4-BE49-F238E27FC236}">
                <a16:creationId xmlns:a16="http://schemas.microsoft.com/office/drawing/2014/main" id="{803AB007-D05F-44BA-97F6-8FDC05B39F17}"/>
              </a:ext>
            </a:extLst>
          </p:cNvPr>
          <p:cNvSpPr txBox="1">
            <a:spLocks/>
          </p:cNvSpPr>
          <p:nvPr/>
        </p:nvSpPr>
        <p:spPr>
          <a:xfrm>
            <a:off x="433524" y="558796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6725AEF-07A5-404A-B365-2F9CF7B3AF05}"/>
              </a:ext>
            </a:extLst>
          </p:cNvPr>
          <p:cNvSpPr/>
          <p:nvPr/>
        </p:nvSpPr>
        <p:spPr>
          <a:xfrm>
            <a:off x="885393" y="7524608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ubtitle 2">
            <a:extLst>
              <a:ext uri="{FF2B5EF4-FFF2-40B4-BE49-F238E27FC236}">
                <a16:creationId xmlns:a16="http://schemas.microsoft.com/office/drawing/2014/main" id="{8B9B2C05-5CDB-4C35-AF28-2A775DFC8953}"/>
              </a:ext>
            </a:extLst>
          </p:cNvPr>
          <p:cNvSpPr txBox="1">
            <a:spLocks/>
          </p:cNvSpPr>
          <p:nvPr/>
        </p:nvSpPr>
        <p:spPr>
          <a:xfrm>
            <a:off x="804177" y="7192659"/>
            <a:ext cx="5243512" cy="29867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My biggest self-sabotaging habits are:</a:t>
            </a:r>
          </a:p>
        </p:txBody>
      </p:sp>
      <p:sp>
        <p:nvSpPr>
          <p:cNvPr id="43" name="Subtitle 2">
            <a:extLst>
              <a:ext uri="{FF2B5EF4-FFF2-40B4-BE49-F238E27FC236}">
                <a16:creationId xmlns:a16="http://schemas.microsoft.com/office/drawing/2014/main" id="{CFC1EB92-08F9-443E-82CC-BA760C63269C}"/>
              </a:ext>
            </a:extLst>
          </p:cNvPr>
          <p:cNvSpPr txBox="1">
            <a:spLocks/>
          </p:cNvSpPr>
          <p:nvPr/>
        </p:nvSpPr>
        <p:spPr>
          <a:xfrm>
            <a:off x="433524" y="7192689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</p:spTree>
    <p:extLst>
      <p:ext uri="{BB962C8B-B14F-4D97-AF65-F5344CB8AC3E}">
        <p14:creationId xmlns:p14="http://schemas.microsoft.com/office/powerpoint/2010/main" val="158755115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5400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0C66DF3D-8732-49FC-8D6F-FFC086E1CB78}"/>
              </a:ext>
            </a:extLst>
          </p:cNvPr>
          <p:cNvSpPr/>
          <p:nvPr/>
        </p:nvSpPr>
        <p:spPr>
          <a:xfrm>
            <a:off x="885393" y="995207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ubtitle 2">
            <a:extLst>
              <a:ext uri="{FF2B5EF4-FFF2-40B4-BE49-F238E27FC236}">
                <a16:creationId xmlns:a16="http://schemas.microsoft.com/office/drawing/2014/main" id="{2E8A1B23-7124-462D-8DF1-92CDC92335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04178" y="446140"/>
            <a:ext cx="5243512" cy="404515"/>
          </a:xfrm>
        </p:spPr>
        <p:txBody>
          <a:bodyPr>
            <a:noAutofit/>
          </a:bodyPr>
          <a:lstStyle/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Write about something you achieved that you didn’t think you would. What can you learn from this experience?</a:t>
            </a:r>
          </a:p>
        </p:txBody>
      </p:sp>
      <p:sp>
        <p:nvSpPr>
          <p:cNvPr id="31" name="Subtitle 2">
            <a:extLst>
              <a:ext uri="{FF2B5EF4-FFF2-40B4-BE49-F238E27FC236}">
                <a16:creationId xmlns:a16="http://schemas.microsoft.com/office/drawing/2014/main" id="{EC34620B-9E8B-4B62-ACBC-90E0BC4C121F}"/>
              </a:ext>
            </a:extLst>
          </p:cNvPr>
          <p:cNvSpPr txBox="1">
            <a:spLocks/>
          </p:cNvSpPr>
          <p:nvPr/>
        </p:nvSpPr>
        <p:spPr>
          <a:xfrm>
            <a:off x="433524" y="444814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70001BF-77E0-4DDA-B9C6-AED6825325E3}"/>
              </a:ext>
            </a:extLst>
          </p:cNvPr>
          <p:cNvSpPr/>
          <p:nvPr/>
        </p:nvSpPr>
        <p:spPr>
          <a:xfrm>
            <a:off x="885393" y="2655145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ubtitle 2">
            <a:extLst>
              <a:ext uri="{FF2B5EF4-FFF2-40B4-BE49-F238E27FC236}">
                <a16:creationId xmlns:a16="http://schemas.microsoft.com/office/drawing/2014/main" id="{14F20868-6D7B-48C5-A8A0-C0A2328285E1}"/>
              </a:ext>
            </a:extLst>
          </p:cNvPr>
          <p:cNvSpPr txBox="1">
            <a:spLocks/>
          </p:cNvSpPr>
          <p:nvPr/>
        </p:nvSpPr>
        <p:spPr>
          <a:xfrm>
            <a:off x="799668" y="2305128"/>
            <a:ext cx="4778476" cy="28045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My biggest strengths are… </a:t>
            </a:r>
          </a:p>
        </p:txBody>
      </p:sp>
      <p:sp>
        <p:nvSpPr>
          <p:cNvPr id="34" name="Subtitle 2">
            <a:extLst>
              <a:ext uri="{FF2B5EF4-FFF2-40B4-BE49-F238E27FC236}">
                <a16:creationId xmlns:a16="http://schemas.microsoft.com/office/drawing/2014/main" id="{D369553A-7D8E-45EC-9F2B-41D816687033}"/>
              </a:ext>
            </a:extLst>
          </p:cNvPr>
          <p:cNvSpPr txBox="1">
            <a:spLocks/>
          </p:cNvSpPr>
          <p:nvPr/>
        </p:nvSpPr>
        <p:spPr>
          <a:xfrm>
            <a:off x="433524" y="2300199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B86F7890-2D88-4F92-9A27-DA978FE0B639}"/>
              </a:ext>
            </a:extLst>
          </p:cNvPr>
          <p:cNvSpPr/>
          <p:nvPr/>
        </p:nvSpPr>
        <p:spPr>
          <a:xfrm>
            <a:off x="885393" y="4271484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ubtitle 2">
            <a:extLst>
              <a:ext uri="{FF2B5EF4-FFF2-40B4-BE49-F238E27FC236}">
                <a16:creationId xmlns:a16="http://schemas.microsoft.com/office/drawing/2014/main" id="{DA8ABA54-B7B4-410D-8A2B-2A10A709ABB1}"/>
              </a:ext>
            </a:extLst>
          </p:cNvPr>
          <p:cNvSpPr txBox="1">
            <a:spLocks/>
          </p:cNvSpPr>
          <p:nvPr/>
        </p:nvSpPr>
        <p:spPr>
          <a:xfrm>
            <a:off x="816209" y="3914270"/>
            <a:ext cx="5231480" cy="3336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My main weaknesses are… </a:t>
            </a:r>
          </a:p>
        </p:txBody>
      </p:sp>
      <p:sp>
        <p:nvSpPr>
          <p:cNvPr id="37" name="Subtitle 2">
            <a:extLst>
              <a:ext uri="{FF2B5EF4-FFF2-40B4-BE49-F238E27FC236}">
                <a16:creationId xmlns:a16="http://schemas.microsoft.com/office/drawing/2014/main" id="{14B98E6C-F281-4B84-9E9A-A848687F5442}"/>
              </a:ext>
            </a:extLst>
          </p:cNvPr>
          <p:cNvSpPr txBox="1">
            <a:spLocks/>
          </p:cNvSpPr>
          <p:nvPr/>
        </p:nvSpPr>
        <p:spPr>
          <a:xfrm>
            <a:off x="433524" y="391427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1E80984-30DC-4745-ABAD-2C05E355A464}"/>
              </a:ext>
            </a:extLst>
          </p:cNvPr>
          <p:cNvSpPr/>
          <p:nvPr/>
        </p:nvSpPr>
        <p:spPr>
          <a:xfrm>
            <a:off x="885393" y="5921622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ubtitle 2">
            <a:extLst>
              <a:ext uri="{FF2B5EF4-FFF2-40B4-BE49-F238E27FC236}">
                <a16:creationId xmlns:a16="http://schemas.microsoft.com/office/drawing/2014/main" id="{FDE9A3E7-66B0-4A26-8724-F9F1C8D16548}"/>
              </a:ext>
            </a:extLst>
          </p:cNvPr>
          <p:cNvSpPr txBox="1">
            <a:spLocks/>
          </p:cNvSpPr>
          <p:nvPr/>
        </p:nvSpPr>
        <p:spPr>
          <a:xfrm>
            <a:off x="804177" y="5587961"/>
            <a:ext cx="5834245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can I do today to make it a better day? </a:t>
            </a:r>
          </a:p>
        </p:txBody>
      </p:sp>
      <p:sp>
        <p:nvSpPr>
          <p:cNvPr id="40" name="Subtitle 2">
            <a:extLst>
              <a:ext uri="{FF2B5EF4-FFF2-40B4-BE49-F238E27FC236}">
                <a16:creationId xmlns:a16="http://schemas.microsoft.com/office/drawing/2014/main" id="{803AB007-D05F-44BA-97F6-8FDC05B39F17}"/>
              </a:ext>
            </a:extLst>
          </p:cNvPr>
          <p:cNvSpPr txBox="1">
            <a:spLocks/>
          </p:cNvSpPr>
          <p:nvPr/>
        </p:nvSpPr>
        <p:spPr>
          <a:xfrm>
            <a:off x="433524" y="5587960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E6725AEF-07A5-404A-B365-2F9CF7B3AF05}"/>
              </a:ext>
            </a:extLst>
          </p:cNvPr>
          <p:cNvSpPr/>
          <p:nvPr/>
        </p:nvSpPr>
        <p:spPr>
          <a:xfrm>
            <a:off x="885393" y="7524608"/>
            <a:ext cx="5243512" cy="10287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ubtitle 2">
            <a:extLst>
              <a:ext uri="{FF2B5EF4-FFF2-40B4-BE49-F238E27FC236}">
                <a16:creationId xmlns:a16="http://schemas.microsoft.com/office/drawing/2014/main" id="{8B9B2C05-5CDB-4C35-AF28-2A775DFC8953}"/>
              </a:ext>
            </a:extLst>
          </p:cNvPr>
          <p:cNvSpPr txBox="1">
            <a:spLocks/>
          </p:cNvSpPr>
          <p:nvPr/>
        </p:nvSpPr>
        <p:spPr>
          <a:xfrm>
            <a:off x="804177" y="7192659"/>
            <a:ext cx="5243512" cy="29867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What is the one thing that makes me happiest? </a:t>
            </a:r>
          </a:p>
        </p:txBody>
      </p:sp>
      <p:sp>
        <p:nvSpPr>
          <p:cNvPr id="43" name="Subtitle 2">
            <a:extLst>
              <a:ext uri="{FF2B5EF4-FFF2-40B4-BE49-F238E27FC236}">
                <a16:creationId xmlns:a16="http://schemas.microsoft.com/office/drawing/2014/main" id="{CFC1EB92-08F9-443E-82CC-BA760C63269C}"/>
              </a:ext>
            </a:extLst>
          </p:cNvPr>
          <p:cNvSpPr txBox="1">
            <a:spLocks/>
          </p:cNvSpPr>
          <p:nvPr/>
        </p:nvSpPr>
        <p:spPr>
          <a:xfrm>
            <a:off x="433524" y="7192689"/>
            <a:ext cx="366144" cy="3336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429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5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0287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3716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7145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0574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4003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743200" indent="0" algn="ctr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None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1400" dirty="0">
                <a:solidFill>
                  <a:schemeClr val="tx1">
                    <a:lumMod val="50000"/>
                  </a:schemeClr>
                </a:solidFill>
              </a:rPr>
              <a:t>1.</a:t>
            </a:r>
          </a:p>
        </p:txBody>
      </p:sp>
    </p:spTree>
    <p:extLst>
      <p:ext uri="{BB962C8B-B14F-4D97-AF65-F5344CB8AC3E}">
        <p14:creationId xmlns:p14="http://schemas.microsoft.com/office/powerpoint/2010/main" val="8397134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1">
      <a:dk1>
        <a:srgbClr val="918082"/>
      </a:dk1>
      <a:lt1>
        <a:srgbClr val="F6E1E1"/>
      </a:lt1>
      <a:dk2>
        <a:srgbClr val="D9B99D"/>
      </a:dk2>
      <a:lt2>
        <a:srgbClr val="FCE4C7"/>
      </a:lt2>
      <a:accent1>
        <a:srgbClr val="918082"/>
      </a:accent1>
      <a:accent2>
        <a:srgbClr val="C5A5AE"/>
      </a:accent2>
      <a:accent3>
        <a:srgbClr val="A5A5A5"/>
      </a:accent3>
      <a:accent4>
        <a:srgbClr val="F6E1E1"/>
      </a:accent4>
      <a:accent5>
        <a:srgbClr val="D9B99D"/>
      </a:accent5>
      <a:accent6>
        <a:srgbClr val="DCC5B8"/>
      </a:accent6>
      <a:hlink>
        <a:srgbClr val="FCE4C7"/>
      </a:hlink>
      <a:folHlink>
        <a:srgbClr val="FCE0E6"/>
      </a:folHlink>
    </a:clrScheme>
    <a:fontScheme name="Custom 2">
      <a:majorFont>
        <a:latin typeface="Dancing Script"/>
        <a:ea typeface=""/>
        <a:cs typeface=""/>
      </a:majorFont>
      <a:minorFont>
        <a:latin typeface="Abhaya Libre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99</TotalTime>
  <Words>629</Words>
  <Application>Microsoft Office PowerPoint</Application>
  <PresentationFormat>Letter Paper (8.5x11 in)</PresentationFormat>
  <Paragraphs>101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Abhaya Libre</vt:lpstr>
      <vt:lpstr>Arial</vt:lpstr>
      <vt:lpstr>Dancing Script</vt:lpstr>
      <vt:lpstr>Office Theme</vt:lpstr>
      <vt:lpstr>10 Journal Prompts for Growth Mindset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account</dc:creator>
  <cp:lastModifiedBy>Marion Elli Rosique</cp:lastModifiedBy>
  <cp:revision>38</cp:revision>
  <dcterms:created xsi:type="dcterms:W3CDTF">2020-12-16T08:50:32Z</dcterms:created>
  <dcterms:modified xsi:type="dcterms:W3CDTF">2021-01-15T23:07:10Z</dcterms:modified>
</cp:coreProperties>
</file>

<file path=docProps/thumbnail.jpeg>
</file>