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176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58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53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9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63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6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18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768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06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6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2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58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324254"/>
            <a:ext cx="6858000" cy="8672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6228" y="443343"/>
            <a:ext cx="7037029" cy="611793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10 Journal Prompts for Growth Mindset</a:t>
            </a:r>
          </a:p>
        </p:txBody>
      </p:sp>
      <p:sp>
        <p:nvSpPr>
          <p:cNvPr id="6" name="Rectangle 5"/>
          <p:cNvSpPr/>
          <p:nvPr/>
        </p:nvSpPr>
        <p:spPr>
          <a:xfrm>
            <a:off x="885393" y="1813363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85393" y="3303135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85393" y="4779052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85393" y="6252297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85393" y="7681049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7C8B21A5-8D5D-4E90-B669-6DFC599955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177" y="1479702"/>
            <a:ext cx="5834245" cy="333661"/>
          </a:xfrm>
        </p:spPr>
        <p:txBody>
          <a:bodyPr>
            <a:no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is it that makes me doubt myself?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8FED4CB5-6910-459B-B855-1819F83EE728}"/>
              </a:ext>
            </a:extLst>
          </p:cNvPr>
          <p:cNvSpPr txBox="1">
            <a:spLocks/>
          </p:cNvSpPr>
          <p:nvPr/>
        </p:nvSpPr>
        <p:spPr>
          <a:xfrm>
            <a:off x="433524" y="1479701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355F46B0-CEA8-43DC-AFDF-7A00F474BE6F}"/>
              </a:ext>
            </a:extLst>
          </p:cNvPr>
          <p:cNvSpPr txBox="1">
            <a:spLocks/>
          </p:cNvSpPr>
          <p:nvPr/>
        </p:nvSpPr>
        <p:spPr>
          <a:xfrm>
            <a:off x="799668" y="2969474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How can I show myself respect?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5B85DBC-0398-48FB-999E-08DE5F1E1750}"/>
              </a:ext>
            </a:extLst>
          </p:cNvPr>
          <p:cNvSpPr txBox="1">
            <a:spLocks/>
          </p:cNvSpPr>
          <p:nvPr/>
        </p:nvSpPr>
        <p:spPr>
          <a:xfrm>
            <a:off x="429015" y="2969473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2.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9C662910-813C-4510-88D5-E6F777360EC0}"/>
              </a:ext>
            </a:extLst>
          </p:cNvPr>
          <p:cNvSpPr txBox="1">
            <a:spLocks/>
          </p:cNvSpPr>
          <p:nvPr/>
        </p:nvSpPr>
        <p:spPr>
          <a:xfrm>
            <a:off x="804177" y="4442719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key ways can I show love to myself?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ED8642F7-55B1-4111-AB05-5CED5B043D5F}"/>
              </a:ext>
            </a:extLst>
          </p:cNvPr>
          <p:cNvSpPr txBox="1">
            <a:spLocks/>
          </p:cNvSpPr>
          <p:nvPr/>
        </p:nvSpPr>
        <p:spPr>
          <a:xfrm>
            <a:off x="433524" y="4442718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3.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C97AD1F6-3D92-4D67-B2A9-E74476EADC2A}"/>
              </a:ext>
            </a:extLst>
          </p:cNvPr>
          <p:cNvSpPr txBox="1">
            <a:spLocks/>
          </p:cNvSpPr>
          <p:nvPr/>
        </p:nvSpPr>
        <p:spPr>
          <a:xfrm>
            <a:off x="804177" y="5926460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is one thing I need to let go of?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018710B-A4E6-4CD1-8A20-BED71674E3D4}"/>
              </a:ext>
            </a:extLst>
          </p:cNvPr>
          <p:cNvSpPr txBox="1">
            <a:spLocks/>
          </p:cNvSpPr>
          <p:nvPr/>
        </p:nvSpPr>
        <p:spPr>
          <a:xfrm>
            <a:off x="433524" y="5926459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4.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F13A7997-715C-464D-B0B5-A1154140C4DB}"/>
              </a:ext>
            </a:extLst>
          </p:cNvPr>
          <p:cNvSpPr txBox="1">
            <a:spLocks/>
          </p:cNvSpPr>
          <p:nvPr/>
        </p:nvSpPr>
        <p:spPr>
          <a:xfrm>
            <a:off x="795159" y="7347388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How would my ideal day look? 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0D5E340B-454C-4CAA-946F-7A51114DD55F}"/>
              </a:ext>
            </a:extLst>
          </p:cNvPr>
          <p:cNvSpPr txBox="1">
            <a:spLocks/>
          </p:cNvSpPr>
          <p:nvPr/>
        </p:nvSpPr>
        <p:spPr>
          <a:xfrm>
            <a:off x="424506" y="7347387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4264987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66DF3D-8732-49FC-8D6F-FFC086E1CB78}"/>
              </a:ext>
            </a:extLst>
          </p:cNvPr>
          <p:cNvSpPr/>
          <p:nvPr/>
        </p:nvSpPr>
        <p:spPr>
          <a:xfrm>
            <a:off x="885393" y="995207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2E8A1B23-7124-462D-8DF1-92CDC92335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178" y="590691"/>
            <a:ext cx="5243512" cy="404515"/>
          </a:xfrm>
        </p:spPr>
        <p:txBody>
          <a:bodyPr>
            <a:no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is the one thing that makes me happiest? 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EC34620B-9E8B-4B62-ACBC-90E0BC4C121F}"/>
              </a:ext>
            </a:extLst>
          </p:cNvPr>
          <p:cNvSpPr txBox="1">
            <a:spLocks/>
          </p:cNvSpPr>
          <p:nvPr/>
        </p:nvSpPr>
        <p:spPr>
          <a:xfrm>
            <a:off x="433524" y="589365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70001BF-77E0-4DDA-B9C6-AED6825325E3}"/>
              </a:ext>
            </a:extLst>
          </p:cNvPr>
          <p:cNvSpPr/>
          <p:nvPr/>
        </p:nvSpPr>
        <p:spPr>
          <a:xfrm>
            <a:off x="885393" y="2655145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14F20868-6D7B-48C5-A8A0-C0A2328285E1}"/>
              </a:ext>
            </a:extLst>
          </p:cNvPr>
          <p:cNvSpPr txBox="1">
            <a:spLocks/>
          </p:cNvSpPr>
          <p:nvPr/>
        </p:nvSpPr>
        <p:spPr>
          <a:xfrm>
            <a:off x="799668" y="2305128"/>
            <a:ext cx="4778476" cy="280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My core values are…. 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D369553A-7D8E-45EC-9F2B-41D816687033}"/>
              </a:ext>
            </a:extLst>
          </p:cNvPr>
          <p:cNvSpPr txBox="1">
            <a:spLocks/>
          </p:cNvSpPr>
          <p:nvPr/>
        </p:nvSpPr>
        <p:spPr>
          <a:xfrm>
            <a:off x="433524" y="2300199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86F7890-2D88-4F92-9A27-DA978FE0B639}"/>
              </a:ext>
            </a:extLst>
          </p:cNvPr>
          <p:cNvSpPr/>
          <p:nvPr/>
        </p:nvSpPr>
        <p:spPr>
          <a:xfrm>
            <a:off x="885393" y="4271484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DA8ABA54-B7B4-410D-8A2B-2A10A709ABB1}"/>
              </a:ext>
            </a:extLst>
          </p:cNvPr>
          <p:cNvSpPr txBox="1">
            <a:spLocks/>
          </p:cNvSpPr>
          <p:nvPr/>
        </p:nvSpPr>
        <p:spPr>
          <a:xfrm>
            <a:off x="816209" y="3914270"/>
            <a:ext cx="5231480" cy="333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Am I living in accordance with my core values?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14B98E6C-F281-4B84-9E9A-A848687F5442}"/>
              </a:ext>
            </a:extLst>
          </p:cNvPr>
          <p:cNvSpPr txBox="1">
            <a:spLocks/>
          </p:cNvSpPr>
          <p:nvPr/>
        </p:nvSpPr>
        <p:spPr>
          <a:xfrm>
            <a:off x="433524" y="391427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E80984-30DC-4745-ABAD-2C05E355A464}"/>
              </a:ext>
            </a:extLst>
          </p:cNvPr>
          <p:cNvSpPr/>
          <p:nvPr/>
        </p:nvSpPr>
        <p:spPr>
          <a:xfrm>
            <a:off x="885393" y="5921622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btitle 2">
            <a:extLst>
              <a:ext uri="{FF2B5EF4-FFF2-40B4-BE49-F238E27FC236}">
                <a16:creationId xmlns:a16="http://schemas.microsoft.com/office/drawing/2014/main" id="{FDE9A3E7-66B0-4A26-8724-F9F1C8D16548}"/>
              </a:ext>
            </a:extLst>
          </p:cNvPr>
          <p:cNvSpPr txBox="1">
            <a:spLocks/>
          </p:cNvSpPr>
          <p:nvPr/>
        </p:nvSpPr>
        <p:spPr>
          <a:xfrm>
            <a:off x="804177" y="5587961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The main things that drive me are… 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803AB007-D05F-44BA-97F6-8FDC05B39F17}"/>
              </a:ext>
            </a:extLst>
          </p:cNvPr>
          <p:cNvSpPr txBox="1">
            <a:spLocks/>
          </p:cNvSpPr>
          <p:nvPr/>
        </p:nvSpPr>
        <p:spPr>
          <a:xfrm>
            <a:off x="433524" y="558796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725AEF-07A5-404A-B365-2F9CF7B3AF05}"/>
              </a:ext>
            </a:extLst>
          </p:cNvPr>
          <p:cNvSpPr/>
          <p:nvPr/>
        </p:nvSpPr>
        <p:spPr>
          <a:xfrm>
            <a:off x="885393" y="7524608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8B9B2C05-5CDB-4C35-AF28-2A775DFC8953}"/>
              </a:ext>
            </a:extLst>
          </p:cNvPr>
          <p:cNvSpPr txBox="1">
            <a:spLocks/>
          </p:cNvSpPr>
          <p:nvPr/>
        </p:nvSpPr>
        <p:spPr>
          <a:xfrm>
            <a:off x="804177" y="7192659"/>
            <a:ext cx="5243512" cy="2986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How much time do I spend on personal growth right now? 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CFC1EB92-08F9-443E-82CC-BA760C63269C}"/>
              </a:ext>
            </a:extLst>
          </p:cNvPr>
          <p:cNvSpPr txBox="1">
            <a:spLocks/>
          </p:cNvSpPr>
          <p:nvPr/>
        </p:nvSpPr>
        <p:spPr>
          <a:xfrm>
            <a:off x="433524" y="7192689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837975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66DF3D-8732-49FC-8D6F-FFC086E1CB78}"/>
              </a:ext>
            </a:extLst>
          </p:cNvPr>
          <p:cNvSpPr/>
          <p:nvPr/>
        </p:nvSpPr>
        <p:spPr>
          <a:xfrm>
            <a:off x="885393" y="995207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2E8A1B23-7124-462D-8DF1-92CDC92335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177" y="661546"/>
            <a:ext cx="5834245" cy="333661"/>
          </a:xfrm>
        </p:spPr>
        <p:txBody>
          <a:bodyPr>
            <a:no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habits do I need to adopt to change? 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EC34620B-9E8B-4B62-ACBC-90E0BC4C121F}"/>
              </a:ext>
            </a:extLst>
          </p:cNvPr>
          <p:cNvSpPr txBox="1">
            <a:spLocks/>
          </p:cNvSpPr>
          <p:nvPr/>
        </p:nvSpPr>
        <p:spPr>
          <a:xfrm>
            <a:off x="433524" y="661545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70001BF-77E0-4DDA-B9C6-AED6825325E3}"/>
              </a:ext>
            </a:extLst>
          </p:cNvPr>
          <p:cNvSpPr/>
          <p:nvPr/>
        </p:nvSpPr>
        <p:spPr>
          <a:xfrm>
            <a:off x="885393" y="2655145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14F20868-6D7B-48C5-A8A0-C0A2328285E1}"/>
              </a:ext>
            </a:extLst>
          </p:cNvPr>
          <p:cNvSpPr txBox="1">
            <a:spLocks/>
          </p:cNvSpPr>
          <p:nvPr/>
        </p:nvSpPr>
        <p:spPr>
          <a:xfrm>
            <a:off x="804177" y="2321484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The things that get me most excited in life are… 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D369553A-7D8E-45EC-9F2B-41D816687033}"/>
              </a:ext>
            </a:extLst>
          </p:cNvPr>
          <p:cNvSpPr txBox="1">
            <a:spLocks/>
          </p:cNvSpPr>
          <p:nvPr/>
        </p:nvSpPr>
        <p:spPr>
          <a:xfrm>
            <a:off x="433524" y="2321483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86F7890-2D88-4F92-9A27-DA978FE0B639}"/>
              </a:ext>
            </a:extLst>
          </p:cNvPr>
          <p:cNvSpPr/>
          <p:nvPr/>
        </p:nvSpPr>
        <p:spPr>
          <a:xfrm>
            <a:off x="885393" y="4271484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DA8ABA54-B7B4-410D-8A2B-2A10A709ABB1}"/>
              </a:ext>
            </a:extLst>
          </p:cNvPr>
          <p:cNvSpPr txBox="1">
            <a:spLocks/>
          </p:cNvSpPr>
          <p:nvPr/>
        </p:nvSpPr>
        <p:spPr>
          <a:xfrm>
            <a:off x="804177" y="3937823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Which people in my life make me happiest?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14B98E6C-F281-4B84-9E9A-A848687F5442}"/>
              </a:ext>
            </a:extLst>
          </p:cNvPr>
          <p:cNvSpPr txBox="1">
            <a:spLocks/>
          </p:cNvSpPr>
          <p:nvPr/>
        </p:nvSpPr>
        <p:spPr>
          <a:xfrm>
            <a:off x="433524" y="3937822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E80984-30DC-4745-ABAD-2C05E355A464}"/>
              </a:ext>
            </a:extLst>
          </p:cNvPr>
          <p:cNvSpPr/>
          <p:nvPr/>
        </p:nvSpPr>
        <p:spPr>
          <a:xfrm>
            <a:off x="885393" y="5921622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btitle 2">
            <a:extLst>
              <a:ext uri="{FF2B5EF4-FFF2-40B4-BE49-F238E27FC236}">
                <a16:creationId xmlns:a16="http://schemas.microsoft.com/office/drawing/2014/main" id="{FDE9A3E7-66B0-4A26-8724-F9F1C8D16548}"/>
              </a:ext>
            </a:extLst>
          </p:cNvPr>
          <p:cNvSpPr txBox="1">
            <a:spLocks/>
          </p:cNvSpPr>
          <p:nvPr/>
        </p:nvSpPr>
        <p:spPr>
          <a:xfrm>
            <a:off x="804177" y="5587961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Which people in my life make me happiest?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803AB007-D05F-44BA-97F6-8FDC05B39F17}"/>
              </a:ext>
            </a:extLst>
          </p:cNvPr>
          <p:cNvSpPr txBox="1">
            <a:spLocks/>
          </p:cNvSpPr>
          <p:nvPr/>
        </p:nvSpPr>
        <p:spPr>
          <a:xfrm>
            <a:off x="433524" y="558796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725AEF-07A5-404A-B365-2F9CF7B3AF05}"/>
              </a:ext>
            </a:extLst>
          </p:cNvPr>
          <p:cNvSpPr/>
          <p:nvPr/>
        </p:nvSpPr>
        <p:spPr>
          <a:xfrm>
            <a:off x="885393" y="7524608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8B9B2C05-5CDB-4C35-AF28-2A775DFC8953}"/>
              </a:ext>
            </a:extLst>
          </p:cNvPr>
          <p:cNvSpPr txBox="1">
            <a:spLocks/>
          </p:cNvSpPr>
          <p:nvPr/>
        </p:nvSpPr>
        <p:spPr>
          <a:xfrm>
            <a:off x="804177" y="7190947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Do I let other people’s actions influence what I do?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CFC1EB92-08F9-443E-82CC-BA760C63269C}"/>
              </a:ext>
            </a:extLst>
          </p:cNvPr>
          <p:cNvSpPr txBox="1">
            <a:spLocks/>
          </p:cNvSpPr>
          <p:nvPr/>
        </p:nvSpPr>
        <p:spPr>
          <a:xfrm>
            <a:off x="433524" y="7190946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258889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66DF3D-8732-49FC-8D6F-FFC086E1CB78}"/>
              </a:ext>
            </a:extLst>
          </p:cNvPr>
          <p:cNvSpPr/>
          <p:nvPr/>
        </p:nvSpPr>
        <p:spPr>
          <a:xfrm>
            <a:off x="885393" y="995207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2E8A1B23-7124-462D-8DF1-92CDC92335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177" y="661546"/>
            <a:ext cx="5834245" cy="333661"/>
          </a:xfrm>
        </p:spPr>
        <p:txBody>
          <a:bodyPr>
            <a:no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I am my truest self when… 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EC34620B-9E8B-4B62-ACBC-90E0BC4C121F}"/>
              </a:ext>
            </a:extLst>
          </p:cNvPr>
          <p:cNvSpPr txBox="1">
            <a:spLocks/>
          </p:cNvSpPr>
          <p:nvPr/>
        </p:nvSpPr>
        <p:spPr>
          <a:xfrm>
            <a:off x="433524" y="661545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70001BF-77E0-4DDA-B9C6-AED6825325E3}"/>
              </a:ext>
            </a:extLst>
          </p:cNvPr>
          <p:cNvSpPr/>
          <p:nvPr/>
        </p:nvSpPr>
        <p:spPr>
          <a:xfrm>
            <a:off x="885393" y="2655145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14F20868-6D7B-48C5-A8A0-C0A2328285E1}"/>
              </a:ext>
            </a:extLst>
          </p:cNvPr>
          <p:cNvSpPr txBox="1">
            <a:spLocks/>
          </p:cNvSpPr>
          <p:nvPr/>
        </p:nvSpPr>
        <p:spPr>
          <a:xfrm>
            <a:off x="804177" y="2321484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Write about the way you usually make decisions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D369553A-7D8E-45EC-9F2B-41D816687033}"/>
              </a:ext>
            </a:extLst>
          </p:cNvPr>
          <p:cNvSpPr txBox="1">
            <a:spLocks/>
          </p:cNvSpPr>
          <p:nvPr/>
        </p:nvSpPr>
        <p:spPr>
          <a:xfrm>
            <a:off x="433524" y="2321483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86F7890-2D88-4F92-9A27-DA978FE0B639}"/>
              </a:ext>
            </a:extLst>
          </p:cNvPr>
          <p:cNvSpPr/>
          <p:nvPr/>
        </p:nvSpPr>
        <p:spPr>
          <a:xfrm>
            <a:off x="885393" y="4271484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DA8ABA54-B7B4-410D-8A2B-2A10A709ABB1}"/>
              </a:ext>
            </a:extLst>
          </p:cNvPr>
          <p:cNvSpPr txBox="1">
            <a:spLocks/>
          </p:cNvSpPr>
          <p:nvPr/>
        </p:nvSpPr>
        <p:spPr>
          <a:xfrm>
            <a:off x="816209" y="3805981"/>
            <a:ext cx="4898791" cy="333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Write down your biggest goal in life and the things you can do daily to reach it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14B98E6C-F281-4B84-9E9A-A848687F5442}"/>
              </a:ext>
            </a:extLst>
          </p:cNvPr>
          <p:cNvSpPr txBox="1">
            <a:spLocks/>
          </p:cNvSpPr>
          <p:nvPr/>
        </p:nvSpPr>
        <p:spPr>
          <a:xfrm>
            <a:off x="433524" y="3805982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E80984-30DC-4745-ABAD-2C05E355A464}"/>
              </a:ext>
            </a:extLst>
          </p:cNvPr>
          <p:cNvSpPr/>
          <p:nvPr/>
        </p:nvSpPr>
        <p:spPr>
          <a:xfrm>
            <a:off x="885393" y="5921622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btitle 2">
            <a:extLst>
              <a:ext uri="{FF2B5EF4-FFF2-40B4-BE49-F238E27FC236}">
                <a16:creationId xmlns:a16="http://schemas.microsoft.com/office/drawing/2014/main" id="{FDE9A3E7-66B0-4A26-8724-F9F1C8D16548}"/>
              </a:ext>
            </a:extLst>
          </p:cNvPr>
          <p:cNvSpPr txBox="1">
            <a:spLocks/>
          </p:cNvSpPr>
          <p:nvPr/>
        </p:nvSpPr>
        <p:spPr>
          <a:xfrm>
            <a:off x="804177" y="5587961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Do my thoughts tend to focus on the past, present or future?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803AB007-D05F-44BA-97F6-8FDC05B39F17}"/>
              </a:ext>
            </a:extLst>
          </p:cNvPr>
          <p:cNvSpPr txBox="1">
            <a:spLocks/>
          </p:cNvSpPr>
          <p:nvPr/>
        </p:nvSpPr>
        <p:spPr>
          <a:xfrm>
            <a:off x="433524" y="558796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725AEF-07A5-404A-B365-2F9CF7B3AF05}"/>
              </a:ext>
            </a:extLst>
          </p:cNvPr>
          <p:cNvSpPr/>
          <p:nvPr/>
        </p:nvSpPr>
        <p:spPr>
          <a:xfrm>
            <a:off x="885393" y="7524608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8B9B2C05-5CDB-4C35-AF28-2A775DFC8953}"/>
              </a:ext>
            </a:extLst>
          </p:cNvPr>
          <p:cNvSpPr txBox="1">
            <a:spLocks/>
          </p:cNvSpPr>
          <p:nvPr/>
        </p:nvSpPr>
        <p:spPr>
          <a:xfrm>
            <a:off x="804177" y="7048279"/>
            <a:ext cx="5243512" cy="2986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Write a letter to someone who isn’t in your life anymore. What is it you wish you could tell them? 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CFC1EB92-08F9-443E-82CC-BA760C63269C}"/>
              </a:ext>
            </a:extLst>
          </p:cNvPr>
          <p:cNvSpPr txBox="1">
            <a:spLocks/>
          </p:cNvSpPr>
          <p:nvPr/>
        </p:nvSpPr>
        <p:spPr>
          <a:xfrm>
            <a:off x="433524" y="7036277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491833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66DF3D-8732-49FC-8D6F-FFC086E1CB78}"/>
              </a:ext>
            </a:extLst>
          </p:cNvPr>
          <p:cNvSpPr/>
          <p:nvPr/>
        </p:nvSpPr>
        <p:spPr>
          <a:xfrm>
            <a:off x="885393" y="995207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2E8A1B23-7124-462D-8DF1-92CDC92335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177" y="661546"/>
            <a:ext cx="5834245" cy="333661"/>
          </a:xfrm>
        </p:spPr>
        <p:txBody>
          <a:bodyPr>
            <a:no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Do I have a good support network around me?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EC34620B-9E8B-4B62-ACBC-90E0BC4C121F}"/>
              </a:ext>
            </a:extLst>
          </p:cNvPr>
          <p:cNvSpPr txBox="1">
            <a:spLocks/>
          </p:cNvSpPr>
          <p:nvPr/>
        </p:nvSpPr>
        <p:spPr>
          <a:xfrm>
            <a:off x="433524" y="661545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70001BF-77E0-4DDA-B9C6-AED6825325E3}"/>
              </a:ext>
            </a:extLst>
          </p:cNvPr>
          <p:cNvSpPr/>
          <p:nvPr/>
        </p:nvSpPr>
        <p:spPr>
          <a:xfrm>
            <a:off x="885393" y="2655145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14F20868-6D7B-48C5-A8A0-C0A2328285E1}"/>
              </a:ext>
            </a:extLst>
          </p:cNvPr>
          <p:cNvSpPr txBox="1">
            <a:spLocks/>
          </p:cNvSpPr>
          <p:nvPr/>
        </p:nvSpPr>
        <p:spPr>
          <a:xfrm>
            <a:off x="804177" y="2321484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How flexible am I in my quest for success? 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D369553A-7D8E-45EC-9F2B-41D816687033}"/>
              </a:ext>
            </a:extLst>
          </p:cNvPr>
          <p:cNvSpPr txBox="1">
            <a:spLocks/>
          </p:cNvSpPr>
          <p:nvPr/>
        </p:nvSpPr>
        <p:spPr>
          <a:xfrm>
            <a:off x="433524" y="2321483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86F7890-2D88-4F92-9A27-DA978FE0B639}"/>
              </a:ext>
            </a:extLst>
          </p:cNvPr>
          <p:cNvSpPr/>
          <p:nvPr/>
        </p:nvSpPr>
        <p:spPr>
          <a:xfrm>
            <a:off x="885393" y="4271484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DA8ABA54-B7B4-410D-8A2B-2A10A709ABB1}"/>
              </a:ext>
            </a:extLst>
          </p:cNvPr>
          <p:cNvSpPr txBox="1">
            <a:spLocks/>
          </p:cNvSpPr>
          <p:nvPr/>
        </p:nvSpPr>
        <p:spPr>
          <a:xfrm>
            <a:off x="804177" y="3937823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One thing I would love to learn more about is…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14B98E6C-F281-4B84-9E9A-A848687F5442}"/>
              </a:ext>
            </a:extLst>
          </p:cNvPr>
          <p:cNvSpPr txBox="1">
            <a:spLocks/>
          </p:cNvSpPr>
          <p:nvPr/>
        </p:nvSpPr>
        <p:spPr>
          <a:xfrm>
            <a:off x="433524" y="3937822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E80984-30DC-4745-ABAD-2C05E355A464}"/>
              </a:ext>
            </a:extLst>
          </p:cNvPr>
          <p:cNvSpPr/>
          <p:nvPr/>
        </p:nvSpPr>
        <p:spPr>
          <a:xfrm>
            <a:off x="885393" y="5921622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btitle 2">
            <a:extLst>
              <a:ext uri="{FF2B5EF4-FFF2-40B4-BE49-F238E27FC236}">
                <a16:creationId xmlns:a16="http://schemas.microsoft.com/office/drawing/2014/main" id="{FDE9A3E7-66B0-4A26-8724-F9F1C8D16548}"/>
              </a:ext>
            </a:extLst>
          </p:cNvPr>
          <p:cNvSpPr txBox="1">
            <a:spLocks/>
          </p:cNvSpPr>
          <p:nvPr/>
        </p:nvSpPr>
        <p:spPr>
          <a:xfrm>
            <a:off x="804177" y="5587961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The main things I love about myself are… 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803AB007-D05F-44BA-97F6-8FDC05B39F17}"/>
              </a:ext>
            </a:extLst>
          </p:cNvPr>
          <p:cNvSpPr txBox="1">
            <a:spLocks/>
          </p:cNvSpPr>
          <p:nvPr/>
        </p:nvSpPr>
        <p:spPr>
          <a:xfrm>
            <a:off x="433524" y="558796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725AEF-07A5-404A-B365-2F9CF7B3AF05}"/>
              </a:ext>
            </a:extLst>
          </p:cNvPr>
          <p:cNvSpPr/>
          <p:nvPr/>
        </p:nvSpPr>
        <p:spPr>
          <a:xfrm>
            <a:off x="885393" y="7524608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8B9B2C05-5CDB-4C35-AF28-2A775DFC8953}"/>
              </a:ext>
            </a:extLst>
          </p:cNvPr>
          <p:cNvSpPr txBox="1">
            <a:spLocks/>
          </p:cNvSpPr>
          <p:nvPr/>
        </p:nvSpPr>
        <p:spPr>
          <a:xfrm>
            <a:off x="804177" y="7190947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Do I let other people’s actions influence what I do?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CFC1EB92-08F9-443E-82CC-BA760C63269C}"/>
              </a:ext>
            </a:extLst>
          </p:cNvPr>
          <p:cNvSpPr txBox="1">
            <a:spLocks/>
          </p:cNvSpPr>
          <p:nvPr/>
        </p:nvSpPr>
        <p:spPr>
          <a:xfrm>
            <a:off x="433524" y="7190946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1429627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66DF3D-8732-49FC-8D6F-FFC086E1CB78}"/>
              </a:ext>
            </a:extLst>
          </p:cNvPr>
          <p:cNvSpPr/>
          <p:nvPr/>
        </p:nvSpPr>
        <p:spPr>
          <a:xfrm>
            <a:off x="885393" y="995207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2E8A1B23-7124-462D-8DF1-92CDC92335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177" y="661546"/>
            <a:ext cx="5834245" cy="333661"/>
          </a:xfrm>
        </p:spPr>
        <p:txBody>
          <a:bodyPr>
            <a:no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would I do if I wasn’t afraid?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EC34620B-9E8B-4B62-ACBC-90E0BC4C121F}"/>
              </a:ext>
            </a:extLst>
          </p:cNvPr>
          <p:cNvSpPr txBox="1">
            <a:spLocks/>
          </p:cNvSpPr>
          <p:nvPr/>
        </p:nvSpPr>
        <p:spPr>
          <a:xfrm>
            <a:off x="433524" y="661545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70001BF-77E0-4DDA-B9C6-AED6825325E3}"/>
              </a:ext>
            </a:extLst>
          </p:cNvPr>
          <p:cNvSpPr/>
          <p:nvPr/>
        </p:nvSpPr>
        <p:spPr>
          <a:xfrm>
            <a:off x="885393" y="2655145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14F20868-6D7B-48C5-A8A0-C0A2328285E1}"/>
              </a:ext>
            </a:extLst>
          </p:cNvPr>
          <p:cNvSpPr txBox="1">
            <a:spLocks/>
          </p:cNvSpPr>
          <p:nvPr/>
        </p:nvSpPr>
        <p:spPr>
          <a:xfrm>
            <a:off x="804177" y="2321484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Why do you compare yourself to others?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D369553A-7D8E-45EC-9F2B-41D816687033}"/>
              </a:ext>
            </a:extLst>
          </p:cNvPr>
          <p:cNvSpPr txBox="1">
            <a:spLocks/>
          </p:cNvSpPr>
          <p:nvPr/>
        </p:nvSpPr>
        <p:spPr>
          <a:xfrm>
            <a:off x="433524" y="2321483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86F7890-2D88-4F92-9A27-DA978FE0B639}"/>
              </a:ext>
            </a:extLst>
          </p:cNvPr>
          <p:cNvSpPr/>
          <p:nvPr/>
        </p:nvSpPr>
        <p:spPr>
          <a:xfrm>
            <a:off x="885393" y="4271484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DA8ABA54-B7B4-410D-8A2B-2A10A709ABB1}"/>
              </a:ext>
            </a:extLst>
          </p:cNvPr>
          <p:cNvSpPr txBox="1">
            <a:spLocks/>
          </p:cNvSpPr>
          <p:nvPr/>
        </p:nvSpPr>
        <p:spPr>
          <a:xfrm>
            <a:off x="816209" y="3914269"/>
            <a:ext cx="4898791" cy="333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can I learn from previous bad experiences?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14B98E6C-F281-4B84-9E9A-A848687F5442}"/>
              </a:ext>
            </a:extLst>
          </p:cNvPr>
          <p:cNvSpPr txBox="1">
            <a:spLocks/>
          </p:cNvSpPr>
          <p:nvPr/>
        </p:nvSpPr>
        <p:spPr>
          <a:xfrm>
            <a:off x="433524" y="391427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E80984-30DC-4745-ABAD-2C05E355A464}"/>
              </a:ext>
            </a:extLst>
          </p:cNvPr>
          <p:cNvSpPr/>
          <p:nvPr/>
        </p:nvSpPr>
        <p:spPr>
          <a:xfrm>
            <a:off x="885393" y="5921622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btitle 2">
            <a:extLst>
              <a:ext uri="{FF2B5EF4-FFF2-40B4-BE49-F238E27FC236}">
                <a16:creationId xmlns:a16="http://schemas.microsoft.com/office/drawing/2014/main" id="{FDE9A3E7-66B0-4A26-8724-F9F1C8D16548}"/>
              </a:ext>
            </a:extLst>
          </p:cNvPr>
          <p:cNvSpPr txBox="1">
            <a:spLocks/>
          </p:cNvSpPr>
          <p:nvPr/>
        </p:nvSpPr>
        <p:spPr>
          <a:xfrm>
            <a:off x="804177" y="5587961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Three things I am grateful for right now are…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803AB007-D05F-44BA-97F6-8FDC05B39F17}"/>
              </a:ext>
            </a:extLst>
          </p:cNvPr>
          <p:cNvSpPr txBox="1">
            <a:spLocks/>
          </p:cNvSpPr>
          <p:nvPr/>
        </p:nvSpPr>
        <p:spPr>
          <a:xfrm>
            <a:off x="433524" y="558796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725AEF-07A5-404A-B365-2F9CF7B3AF05}"/>
              </a:ext>
            </a:extLst>
          </p:cNvPr>
          <p:cNvSpPr/>
          <p:nvPr/>
        </p:nvSpPr>
        <p:spPr>
          <a:xfrm>
            <a:off x="885393" y="7524608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8B9B2C05-5CDB-4C35-AF28-2A775DFC8953}"/>
              </a:ext>
            </a:extLst>
          </p:cNvPr>
          <p:cNvSpPr txBox="1">
            <a:spLocks/>
          </p:cNvSpPr>
          <p:nvPr/>
        </p:nvSpPr>
        <p:spPr>
          <a:xfrm>
            <a:off x="804177" y="7048279"/>
            <a:ext cx="5243512" cy="2986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are the biggest lies my inner critic tells me?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CFC1EB92-08F9-443E-82CC-BA760C63269C}"/>
              </a:ext>
            </a:extLst>
          </p:cNvPr>
          <p:cNvSpPr txBox="1">
            <a:spLocks/>
          </p:cNvSpPr>
          <p:nvPr/>
        </p:nvSpPr>
        <p:spPr>
          <a:xfrm>
            <a:off x="433524" y="7036277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2613981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66DF3D-8732-49FC-8D6F-FFC086E1CB78}"/>
              </a:ext>
            </a:extLst>
          </p:cNvPr>
          <p:cNvSpPr/>
          <p:nvPr/>
        </p:nvSpPr>
        <p:spPr>
          <a:xfrm>
            <a:off x="885393" y="995207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2E8A1B23-7124-462D-8DF1-92CDC92335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177" y="661546"/>
            <a:ext cx="5834245" cy="333661"/>
          </a:xfrm>
        </p:spPr>
        <p:txBody>
          <a:bodyPr>
            <a:no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would I do if I wasn’t afraid?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EC34620B-9E8B-4B62-ACBC-90E0BC4C121F}"/>
              </a:ext>
            </a:extLst>
          </p:cNvPr>
          <p:cNvSpPr txBox="1">
            <a:spLocks/>
          </p:cNvSpPr>
          <p:nvPr/>
        </p:nvSpPr>
        <p:spPr>
          <a:xfrm>
            <a:off x="433524" y="661545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70001BF-77E0-4DDA-B9C6-AED6825325E3}"/>
              </a:ext>
            </a:extLst>
          </p:cNvPr>
          <p:cNvSpPr/>
          <p:nvPr/>
        </p:nvSpPr>
        <p:spPr>
          <a:xfrm>
            <a:off x="885393" y="2655145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14F20868-6D7B-48C5-A8A0-C0A2328285E1}"/>
              </a:ext>
            </a:extLst>
          </p:cNvPr>
          <p:cNvSpPr txBox="1">
            <a:spLocks/>
          </p:cNvSpPr>
          <p:nvPr/>
        </p:nvSpPr>
        <p:spPr>
          <a:xfrm>
            <a:off x="804177" y="2321484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Why do you compare yourself to others?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D369553A-7D8E-45EC-9F2B-41D816687033}"/>
              </a:ext>
            </a:extLst>
          </p:cNvPr>
          <p:cNvSpPr txBox="1">
            <a:spLocks/>
          </p:cNvSpPr>
          <p:nvPr/>
        </p:nvSpPr>
        <p:spPr>
          <a:xfrm>
            <a:off x="433524" y="2321483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86F7890-2D88-4F92-9A27-DA978FE0B639}"/>
              </a:ext>
            </a:extLst>
          </p:cNvPr>
          <p:cNvSpPr/>
          <p:nvPr/>
        </p:nvSpPr>
        <p:spPr>
          <a:xfrm>
            <a:off x="885393" y="4271484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DA8ABA54-B7B4-410D-8A2B-2A10A709ABB1}"/>
              </a:ext>
            </a:extLst>
          </p:cNvPr>
          <p:cNvSpPr txBox="1">
            <a:spLocks/>
          </p:cNvSpPr>
          <p:nvPr/>
        </p:nvSpPr>
        <p:spPr>
          <a:xfrm>
            <a:off x="816209" y="3914269"/>
            <a:ext cx="4898791" cy="333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can I learn from previous bad experiences?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14B98E6C-F281-4B84-9E9A-A848687F5442}"/>
              </a:ext>
            </a:extLst>
          </p:cNvPr>
          <p:cNvSpPr txBox="1">
            <a:spLocks/>
          </p:cNvSpPr>
          <p:nvPr/>
        </p:nvSpPr>
        <p:spPr>
          <a:xfrm>
            <a:off x="433524" y="391427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E80984-30DC-4745-ABAD-2C05E355A464}"/>
              </a:ext>
            </a:extLst>
          </p:cNvPr>
          <p:cNvSpPr/>
          <p:nvPr/>
        </p:nvSpPr>
        <p:spPr>
          <a:xfrm>
            <a:off x="885393" y="5921622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btitle 2">
            <a:extLst>
              <a:ext uri="{FF2B5EF4-FFF2-40B4-BE49-F238E27FC236}">
                <a16:creationId xmlns:a16="http://schemas.microsoft.com/office/drawing/2014/main" id="{FDE9A3E7-66B0-4A26-8724-F9F1C8D16548}"/>
              </a:ext>
            </a:extLst>
          </p:cNvPr>
          <p:cNvSpPr txBox="1">
            <a:spLocks/>
          </p:cNvSpPr>
          <p:nvPr/>
        </p:nvSpPr>
        <p:spPr>
          <a:xfrm>
            <a:off x="804177" y="5587961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Three things I am grateful for right now are…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803AB007-D05F-44BA-97F6-8FDC05B39F17}"/>
              </a:ext>
            </a:extLst>
          </p:cNvPr>
          <p:cNvSpPr txBox="1">
            <a:spLocks/>
          </p:cNvSpPr>
          <p:nvPr/>
        </p:nvSpPr>
        <p:spPr>
          <a:xfrm>
            <a:off x="433524" y="558796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725AEF-07A5-404A-B365-2F9CF7B3AF05}"/>
              </a:ext>
            </a:extLst>
          </p:cNvPr>
          <p:cNvSpPr/>
          <p:nvPr/>
        </p:nvSpPr>
        <p:spPr>
          <a:xfrm>
            <a:off x="885393" y="7524608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8B9B2C05-5CDB-4C35-AF28-2A775DFC8953}"/>
              </a:ext>
            </a:extLst>
          </p:cNvPr>
          <p:cNvSpPr txBox="1">
            <a:spLocks/>
          </p:cNvSpPr>
          <p:nvPr/>
        </p:nvSpPr>
        <p:spPr>
          <a:xfrm>
            <a:off x="804177" y="7048279"/>
            <a:ext cx="5243512" cy="2986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Three things I am grateful for right now are…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CFC1EB92-08F9-443E-82CC-BA760C63269C}"/>
              </a:ext>
            </a:extLst>
          </p:cNvPr>
          <p:cNvSpPr txBox="1">
            <a:spLocks/>
          </p:cNvSpPr>
          <p:nvPr/>
        </p:nvSpPr>
        <p:spPr>
          <a:xfrm>
            <a:off x="433524" y="7036277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310000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66DF3D-8732-49FC-8D6F-FFC086E1CB78}"/>
              </a:ext>
            </a:extLst>
          </p:cNvPr>
          <p:cNvSpPr/>
          <p:nvPr/>
        </p:nvSpPr>
        <p:spPr>
          <a:xfrm>
            <a:off x="885393" y="995207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2E8A1B23-7124-462D-8DF1-92CDC92335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177" y="661546"/>
            <a:ext cx="5834245" cy="333661"/>
          </a:xfrm>
        </p:spPr>
        <p:txBody>
          <a:bodyPr>
            <a:no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The main thing holding me back right now is… 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EC34620B-9E8B-4B62-ACBC-90E0BC4C121F}"/>
              </a:ext>
            </a:extLst>
          </p:cNvPr>
          <p:cNvSpPr txBox="1">
            <a:spLocks/>
          </p:cNvSpPr>
          <p:nvPr/>
        </p:nvSpPr>
        <p:spPr>
          <a:xfrm>
            <a:off x="433524" y="661545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70001BF-77E0-4DDA-B9C6-AED6825325E3}"/>
              </a:ext>
            </a:extLst>
          </p:cNvPr>
          <p:cNvSpPr/>
          <p:nvPr/>
        </p:nvSpPr>
        <p:spPr>
          <a:xfrm>
            <a:off x="885393" y="2655145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14F20868-6D7B-48C5-A8A0-C0A2328285E1}"/>
              </a:ext>
            </a:extLst>
          </p:cNvPr>
          <p:cNvSpPr txBox="1">
            <a:spLocks/>
          </p:cNvSpPr>
          <p:nvPr/>
        </p:nvSpPr>
        <p:spPr>
          <a:xfrm>
            <a:off x="804177" y="2321484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How can I show myself that I am worthy of living my best life?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D369553A-7D8E-45EC-9F2B-41D816687033}"/>
              </a:ext>
            </a:extLst>
          </p:cNvPr>
          <p:cNvSpPr txBox="1">
            <a:spLocks/>
          </p:cNvSpPr>
          <p:nvPr/>
        </p:nvSpPr>
        <p:spPr>
          <a:xfrm>
            <a:off x="433524" y="2321483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86F7890-2D88-4F92-9A27-DA978FE0B639}"/>
              </a:ext>
            </a:extLst>
          </p:cNvPr>
          <p:cNvSpPr/>
          <p:nvPr/>
        </p:nvSpPr>
        <p:spPr>
          <a:xfrm>
            <a:off x="885393" y="4271484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DA8ABA54-B7B4-410D-8A2B-2A10A709ABB1}"/>
              </a:ext>
            </a:extLst>
          </p:cNvPr>
          <p:cNvSpPr txBox="1">
            <a:spLocks/>
          </p:cNvSpPr>
          <p:nvPr/>
        </p:nvSpPr>
        <p:spPr>
          <a:xfrm>
            <a:off x="816209" y="3914270"/>
            <a:ext cx="5231480" cy="333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How can I take more responsibility for what is happening in my life? 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14B98E6C-F281-4B84-9E9A-A848687F5442}"/>
              </a:ext>
            </a:extLst>
          </p:cNvPr>
          <p:cNvSpPr txBox="1">
            <a:spLocks/>
          </p:cNvSpPr>
          <p:nvPr/>
        </p:nvSpPr>
        <p:spPr>
          <a:xfrm>
            <a:off x="433524" y="391427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E80984-30DC-4745-ABAD-2C05E355A464}"/>
              </a:ext>
            </a:extLst>
          </p:cNvPr>
          <p:cNvSpPr/>
          <p:nvPr/>
        </p:nvSpPr>
        <p:spPr>
          <a:xfrm>
            <a:off x="885393" y="5921622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btitle 2">
            <a:extLst>
              <a:ext uri="{FF2B5EF4-FFF2-40B4-BE49-F238E27FC236}">
                <a16:creationId xmlns:a16="http://schemas.microsoft.com/office/drawing/2014/main" id="{FDE9A3E7-66B0-4A26-8724-F9F1C8D16548}"/>
              </a:ext>
            </a:extLst>
          </p:cNvPr>
          <p:cNvSpPr txBox="1">
            <a:spLocks/>
          </p:cNvSpPr>
          <p:nvPr/>
        </p:nvSpPr>
        <p:spPr>
          <a:xfrm>
            <a:off x="804177" y="5587961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How can I take more responsibility for what is happening in my life? 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803AB007-D05F-44BA-97F6-8FDC05B39F17}"/>
              </a:ext>
            </a:extLst>
          </p:cNvPr>
          <p:cNvSpPr txBox="1">
            <a:spLocks/>
          </p:cNvSpPr>
          <p:nvPr/>
        </p:nvSpPr>
        <p:spPr>
          <a:xfrm>
            <a:off x="433524" y="558796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725AEF-07A5-404A-B365-2F9CF7B3AF05}"/>
              </a:ext>
            </a:extLst>
          </p:cNvPr>
          <p:cNvSpPr/>
          <p:nvPr/>
        </p:nvSpPr>
        <p:spPr>
          <a:xfrm>
            <a:off x="885393" y="7524608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8B9B2C05-5CDB-4C35-AF28-2A775DFC8953}"/>
              </a:ext>
            </a:extLst>
          </p:cNvPr>
          <p:cNvSpPr txBox="1">
            <a:spLocks/>
          </p:cNvSpPr>
          <p:nvPr/>
        </p:nvSpPr>
        <p:spPr>
          <a:xfrm>
            <a:off x="804177" y="7192659"/>
            <a:ext cx="5243512" cy="2986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How can I take more responsibility for what is happening in my life? 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CFC1EB92-08F9-443E-82CC-BA760C63269C}"/>
              </a:ext>
            </a:extLst>
          </p:cNvPr>
          <p:cNvSpPr txBox="1">
            <a:spLocks/>
          </p:cNvSpPr>
          <p:nvPr/>
        </p:nvSpPr>
        <p:spPr>
          <a:xfrm>
            <a:off x="433524" y="7192689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65553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66DF3D-8732-49FC-8D6F-FFC086E1CB78}"/>
              </a:ext>
            </a:extLst>
          </p:cNvPr>
          <p:cNvSpPr/>
          <p:nvPr/>
        </p:nvSpPr>
        <p:spPr>
          <a:xfrm>
            <a:off x="885393" y="995207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2E8A1B23-7124-462D-8DF1-92CDC92335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177" y="661546"/>
            <a:ext cx="5834245" cy="333661"/>
          </a:xfrm>
        </p:spPr>
        <p:txBody>
          <a:bodyPr>
            <a:no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change am I currently resisting against? 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EC34620B-9E8B-4B62-ACBC-90E0BC4C121F}"/>
              </a:ext>
            </a:extLst>
          </p:cNvPr>
          <p:cNvSpPr txBox="1">
            <a:spLocks/>
          </p:cNvSpPr>
          <p:nvPr/>
        </p:nvSpPr>
        <p:spPr>
          <a:xfrm>
            <a:off x="433524" y="661545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70001BF-77E0-4DDA-B9C6-AED6825325E3}"/>
              </a:ext>
            </a:extLst>
          </p:cNvPr>
          <p:cNvSpPr/>
          <p:nvPr/>
        </p:nvSpPr>
        <p:spPr>
          <a:xfrm>
            <a:off x="885393" y="2655145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14F20868-6D7B-48C5-A8A0-C0A2328285E1}"/>
              </a:ext>
            </a:extLst>
          </p:cNvPr>
          <p:cNvSpPr txBox="1">
            <a:spLocks/>
          </p:cNvSpPr>
          <p:nvPr/>
        </p:nvSpPr>
        <p:spPr>
          <a:xfrm>
            <a:off x="799668" y="2173332"/>
            <a:ext cx="4778476" cy="280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If someone were giving me advice about my current situation, they would say…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D369553A-7D8E-45EC-9F2B-41D816687033}"/>
              </a:ext>
            </a:extLst>
          </p:cNvPr>
          <p:cNvSpPr txBox="1">
            <a:spLocks/>
          </p:cNvSpPr>
          <p:nvPr/>
        </p:nvSpPr>
        <p:spPr>
          <a:xfrm>
            <a:off x="433524" y="2168403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86F7890-2D88-4F92-9A27-DA978FE0B639}"/>
              </a:ext>
            </a:extLst>
          </p:cNvPr>
          <p:cNvSpPr/>
          <p:nvPr/>
        </p:nvSpPr>
        <p:spPr>
          <a:xfrm>
            <a:off x="885393" y="4271484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DA8ABA54-B7B4-410D-8A2B-2A10A709ABB1}"/>
              </a:ext>
            </a:extLst>
          </p:cNvPr>
          <p:cNvSpPr txBox="1">
            <a:spLocks/>
          </p:cNvSpPr>
          <p:nvPr/>
        </p:nvSpPr>
        <p:spPr>
          <a:xfrm>
            <a:off x="816209" y="3914270"/>
            <a:ext cx="5231480" cy="333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advice would I give to somebody in the same position?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14B98E6C-F281-4B84-9E9A-A848687F5442}"/>
              </a:ext>
            </a:extLst>
          </p:cNvPr>
          <p:cNvSpPr txBox="1">
            <a:spLocks/>
          </p:cNvSpPr>
          <p:nvPr/>
        </p:nvSpPr>
        <p:spPr>
          <a:xfrm>
            <a:off x="433524" y="391427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E80984-30DC-4745-ABAD-2C05E355A464}"/>
              </a:ext>
            </a:extLst>
          </p:cNvPr>
          <p:cNvSpPr/>
          <p:nvPr/>
        </p:nvSpPr>
        <p:spPr>
          <a:xfrm>
            <a:off x="885393" y="5921622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btitle 2">
            <a:extLst>
              <a:ext uri="{FF2B5EF4-FFF2-40B4-BE49-F238E27FC236}">
                <a16:creationId xmlns:a16="http://schemas.microsoft.com/office/drawing/2014/main" id="{FDE9A3E7-66B0-4A26-8724-F9F1C8D16548}"/>
              </a:ext>
            </a:extLst>
          </p:cNvPr>
          <p:cNvSpPr txBox="1">
            <a:spLocks/>
          </p:cNvSpPr>
          <p:nvPr/>
        </p:nvSpPr>
        <p:spPr>
          <a:xfrm>
            <a:off x="804177" y="5587961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advice would I give to somebody in the same position?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803AB007-D05F-44BA-97F6-8FDC05B39F17}"/>
              </a:ext>
            </a:extLst>
          </p:cNvPr>
          <p:cNvSpPr txBox="1">
            <a:spLocks/>
          </p:cNvSpPr>
          <p:nvPr/>
        </p:nvSpPr>
        <p:spPr>
          <a:xfrm>
            <a:off x="433524" y="558796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725AEF-07A5-404A-B365-2F9CF7B3AF05}"/>
              </a:ext>
            </a:extLst>
          </p:cNvPr>
          <p:cNvSpPr/>
          <p:nvPr/>
        </p:nvSpPr>
        <p:spPr>
          <a:xfrm>
            <a:off x="885393" y="7524608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8B9B2C05-5CDB-4C35-AF28-2A775DFC8953}"/>
              </a:ext>
            </a:extLst>
          </p:cNvPr>
          <p:cNvSpPr txBox="1">
            <a:spLocks/>
          </p:cNvSpPr>
          <p:nvPr/>
        </p:nvSpPr>
        <p:spPr>
          <a:xfrm>
            <a:off x="804177" y="7192659"/>
            <a:ext cx="5243512" cy="2986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My biggest self-sabotaging habits are: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CFC1EB92-08F9-443E-82CC-BA760C63269C}"/>
              </a:ext>
            </a:extLst>
          </p:cNvPr>
          <p:cNvSpPr txBox="1">
            <a:spLocks/>
          </p:cNvSpPr>
          <p:nvPr/>
        </p:nvSpPr>
        <p:spPr>
          <a:xfrm>
            <a:off x="433524" y="7192689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1587551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66DF3D-8732-49FC-8D6F-FFC086E1CB78}"/>
              </a:ext>
            </a:extLst>
          </p:cNvPr>
          <p:cNvSpPr/>
          <p:nvPr/>
        </p:nvSpPr>
        <p:spPr>
          <a:xfrm>
            <a:off x="885393" y="995207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2E8A1B23-7124-462D-8DF1-92CDC92335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178" y="446140"/>
            <a:ext cx="5243512" cy="404515"/>
          </a:xfrm>
        </p:spPr>
        <p:txBody>
          <a:bodyPr>
            <a:no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Write about something you achieved that you didn’t think you would. What can you learn from this experience?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EC34620B-9E8B-4B62-ACBC-90E0BC4C121F}"/>
              </a:ext>
            </a:extLst>
          </p:cNvPr>
          <p:cNvSpPr txBox="1">
            <a:spLocks/>
          </p:cNvSpPr>
          <p:nvPr/>
        </p:nvSpPr>
        <p:spPr>
          <a:xfrm>
            <a:off x="433524" y="444814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70001BF-77E0-4DDA-B9C6-AED6825325E3}"/>
              </a:ext>
            </a:extLst>
          </p:cNvPr>
          <p:cNvSpPr/>
          <p:nvPr/>
        </p:nvSpPr>
        <p:spPr>
          <a:xfrm>
            <a:off x="885393" y="2655145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14F20868-6D7B-48C5-A8A0-C0A2328285E1}"/>
              </a:ext>
            </a:extLst>
          </p:cNvPr>
          <p:cNvSpPr txBox="1">
            <a:spLocks/>
          </p:cNvSpPr>
          <p:nvPr/>
        </p:nvSpPr>
        <p:spPr>
          <a:xfrm>
            <a:off x="799668" y="2305128"/>
            <a:ext cx="4778476" cy="280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My biggest strengths are… 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D369553A-7D8E-45EC-9F2B-41D816687033}"/>
              </a:ext>
            </a:extLst>
          </p:cNvPr>
          <p:cNvSpPr txBox="1">
            <a:spLocks/>
          </p:cNvSpPr>
          <p:nvPr/>
        </p:nvSpPr>
        <p:spPr>
          <a:xfrm>
            <a:off x="433524" y="2300199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86F7890-2D88-4F92-9A27-DA978FE0B639}"/>
              </a:ext>
            </a:extLst>
          </p:cNvPr>
          <p:cNvSpPr/>
          <p:nvPr/>
        </p:nvSpPr>
        <p:spPr>
          <a:xfrm>
            <a:off x="885393" y="4271484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DA8ABA54-B7B4-410D-8A2B-2A10A709ABB1}"/>
              </a:ext>
            </a:extLst>
          </p:cNvPr>
          <p:cNvSpPr txBox="1">
            <a:spLocks/>
          </p:cNvSpPr>
          <p:nvPr/>
        </p:nvSpPr>
        <p:spPr>
          <a:xfrm>
            <a:off x="816209" y="3914270"/>
            <a:ext cx="5231480" cy="3336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My main weaknesses are… 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14B98E6C-F281-4B84-9E9A-A848687F5442}"/>
              </a:ext>
            </a:extLst>
          </p:cNvPr>
          <p:cNvSpPr txBox="1">
            <a:spLocks/>
          </p:cNvSpPr>
          <p:nvPr/>
        </p:nvSpPr>
        <p:spPr>
          <a:xfrm>
            <a:off x="433524" y="391427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E80984-30DC-4745-ABAD-2C05E355A464}"/>
              </a:ext>
            </a:extLst>
          </p:cNvPr>
          <p:cNvSpPr/>
          <p:nvPr/>
        </p:nvSpPr>
        <p:spPr>
          <a:xfrm>
            <a:off x="885393" y="5921622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btitle 2">
            <a:extLst>
              <a:ext uri="{FF2B5EF4-FFF2-40B4-BE49-F238E27FC236}">
                <a16:creationId xmlns:a16="http://schemas.microsoft.com/office/drawing/2014/main" id="{FDE9A3E7-66B0-4A26-8724-F9F1C8D16548}"/>
              </a:ext>
            </a:extLst>
          </p:cNvPr>
          <p:cNvSpPr txBox="1">
            <a:spLocks/>
          </p:cNvSpPr>
          <p:nvPr/>
        </p:nvSpPr>
        <p:spPr>
          <a:xfrm>
            <a:off x="804177" y="5587961"/>
            <a:ext cx="5834245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can I do today to make it a better day? 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803AB007-D05F-44BA-97F6-8FDC05B39F17}"/>
              </a:ext>
            </a:extLst>
          </p:cNvPr>
          <p:cNvSpPr txBox="1">
            <a:spLocks/>
          </p:cNvSpPr>
          <p:nvPr/>
        </p:nvSpPr>
        <p:spPr>
          <a:xfrm>
            <a:off x="433524" y="5587960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725AEF-07A5-404A-B365-2F9CF7B3AF05}"/>
              </a:ext>
            </a:extLst>
          </p:cNvPr>
          <p:cNvSpPr/>
          <p:nvPr/>
        </p:nvSpPr>
        <p:spPr>
          <a:xfrm>
            <a:off x="885393" y="7524608"/>
            <a:ext cx="5243512" cy="1028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8B9B2C05-5CDB-4C35-AF28-2A775DFC8953}"/>
              </a:ext>
            </a:extLst>
          </p:cNvPr>
          <p:cNvSpPr txBox="1">
            <a:spLocks/>
          </p:cNvSpPr>
          <p:nvPr/>
        </p:nvSpPr>
        <p:spPr>
          <a:xfrm>
            <a:off x="804177" y="7192659"/>
            <a:ext cx="5243512" cy="2986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What is the one thing that makes me happiest? 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CFC1EB92-08F9-443E-82CC-BA760C63269C}"/>
              </a:ext>
            </a:extLst>
          </p:cNvPr>
          <p:cNvSpPr txBox="1">
            <a:spLocks/>
          </p:cNvSpPr>
          <p:nvPr/>
        </p:nvSpPr>
        <p:spPr>
          <a:xfrm>
            <a:off x="433524" y="7192689"/>
            <a:ext cx="366144" cy="333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839713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918082"/>
      </a:dk1>
      <a:lt1>
        <a:srgbClr val="F6E1E1"/>
      </a:lt1>
      <a:dk2>
        <a:srgbClr val="D9B99D"/>
      </a:dk2>
      <a:lt2>
        <a:srgbClr val="FCE4C7"/>
      </a:lt2>
      <a:accent1>
        <a:srgbClr val="918082"/>
      </a:accent1>
      <a:accent2>
        <a:srgbClr val="C5A5AE"/>
      </a:accent2>
      <a:accent3>
        <a:srgbClr val="A5A5A5"/>
      </a:accent3>
      <a:accent4>
        <a:srgbClr val="F6E1E1"/>
      </a:accent4>
      <a:accent5>
        <a:srgbClr val="D9B99D"/>
      </a:accent5>
      <a:accent6>
        <a:srgbClr val="DCC5B8"/>
      </a:accent6>
      <a:hlink>
        <a:srgbClr val="FCE4C7"/>
      </a:hlink>
      <a:folHlink>
        <a:srgbClr val="FCE0E6"/>
      </a:folHlink>
    </a:clrScheme>
    <a:fontScheme name="Custom 2">
      <a:majorFont>
        <a:latin typeface="Dancing Script"/>
        <a:ea typeface=""/>
        <a:cs typeface=""/>
      </a:majorFont>
      <a:minorFont>
        <a:latin typeface="Abhaya Libre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</TotalTime>
  <Words>629</Words>
  <Application>Microsoft Office PowerPoint</Application>
  <PresentationFormat>Letter Paper (8.5x11 in)</PresentationFormat>
  <Paragraphs>101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Abhaya Libre</vt:lpstr>
      <vt:lpstr>Arial</vt:lpstr>
      <vt:lpstr>Dancing Script</vt:lpstr>
      <vt:lpstr>Office Theme</vt:lpstr>
      <vt:lpstr>10 Journal Prompts for Growth Mindset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Marion Elli Rosique</cp:lastModifiedBy>
  <cp:revision>38</cp:revision>
  <dcterms:created xsi:type="dcterms:W3CDTF">2020-12-16T08:50:32Z</dcterms:created>
  <dcterms:modified xsi:type="dcterms:W3CDTF">2021-01-15T23:07:10Z</dcterms:modified>
</cp:coreProperties>
</file>