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87" r:id="rId2"/>
    <p:sldId id="257" r:id="rId3"/>
    <p:sldId id="256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</p:sldIdLst>
  <p:sldSz cx="6858000" cy="9144000" type="letter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6619E1E-4987-48DD-896B-FB785BB9293C}" v="2" dt="2021-01-16T15:57:11.63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C4B1156A-380E-4F78-BDF5-A606A8083BF9}" styleName="Medium Style 4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64" d="100"/>
          <a:sy n="64" d="100"/>
        </p:scale>
        <p:origin x="2486" y="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38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microsoft.com/office/2016/11/relationships/changesInfo" Target="changesInfos/changesInfo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pril Lemarr" userId="f+/AMqqHm+tRfKfXfv3F1A2ZVIlcb2wuY2pD6U8kY4I=" providerId="None" clId="Web-{E6619E1E-4987-48DD-896B-FB785BB9293C}"/>
    <pc:docChg chg="modSld">
      <pc:chgData name="April Lemarr" userId="f+/AMqqHm+tRfKfXfv3F1A2ZVIlcb2wuY2pD6U8kY4I=" providerId="None" clId="Web-{E6619E1E-4987-48DD-896B-FB785BB9293C}" dt="2021-01-16T15:57:11.634" v="1" actId="1076"/>
      <pc:docMkLst>
        <pc:docMk/>
      </pc:docMkLst>
      <pc:sldChg chg="modSp">
        <pc:chgData name="April Lemarr" userId="f+/AMqqHm+tRfKfXfv3F1A2ZVIlcb2wuY2pD6U8kY4I=" providerId="None" clId="Web-{E6619E1E-4987-48DD-896B-FB785BB9293C}" dt="2021-01-16T15:57:11.634" v="1" actId="1076"/>
        <pc:sldMkLst>
          <pc:docMk/>
          <pc:sldMk cId="1419304021" sldId="287"/>
        </pc:sldMkLst>
        <pc:spChg chg="mod">
          <ac:chgData name="April Lemarr" userId="f+/AMqqHm+tRfKfXfv3F1A2ZVIlcb2wuY2pD6U8kY4I=" providerId="None" clId="Web-{E6619E1E-4987-48DD-896B-FB785BB9293C}" dt="2021-01-16T15:57:11.634" v="1" actId="1076"/>
          <ac:spMkLst>
            <pc:docMk/>
            <pc:sldMk cId="1419304021" sldId="287"/>
            <ac:spMk id="7" creationId="{00000000-0000-0000-0000-000000000000}"/>
          </ac:spMkLst>
        </pc:spChg>
      </pc:sldChg>
    </pc:docChg>
  </pc:docChgLst>
</pc:chgInfo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7588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56534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90970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43630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360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91814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77681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1068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146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032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358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2F9BF3-9E3A-4EEA-A72B-801F1857109C}" type="datetimeFigureOut">
              <a:rPr lang="en-US" smtClean="0"/>
              <a:t>1/16/2021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DF095E-C40A-4E17-B2B6-CBF102F93B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9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65000"/>
            <a:lum/>
          </a:blip>
          <a:srcRect/>
          <a:stretch>
            <a:fillRect r="-100000" b="-10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85590" y="352924"/>
            <a:ext cx="6208295" cy="8454192"/>
          </a:xfrm>
          <a:prstGeom prst="rect">
            <a:avLst/>
          </a:prstGeom>
          <a:noFill/>
          <a:ln w="381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887168" y="2155839"/>
            <a:ext cx="5005137" cy="882316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021653"/>
            <a:ext cx="5829300" cy="1150688"/>
          </a:xfrm>
        </p:spPr>
        <p:txBody>
          <a:bodyPr>
            <a:normAutofit/>
          </a:bodyPr>
          <a:lstStyle/>
          <a:p>
            <a:r>
              <a:rPr lang="en-US" sz="6000" dirty="0">
                <a:latin typeface="+mn-lt"/>
              </a:rPr>
              <a:t>JOURNALING</a:t>
            </a:r>
            <a:endParaRPr lang="en-US" sz="8000" dirty="0">
              <a:latin typeface="+mn-lt"/>
            </a:endParaRPr>
          </a:p>
        </p:txBody>
      </p:sp>
      <p:sp>
        <p:nvSpPr>
          <p:cNvPr id="8" name="Rectangle 7"/>
          <p:cNvSpPr/>
          <p:nvPr/>
        </p:nvSpPr>
        <p:spPr>
          <a:xfrm rot="21283562">
            <a:off x="1711972" y="5403685"/>
            <a:ext cx="4593852" cy="52939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 rot="21283562">
            <a:off x="604732" y="4026566"/>
            <a:ext cx="4205869" cy="52939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21292220">
            <a:off x="163730" y="3682222"/>
            <a:ext cx="6917269" cy="3972315"/>
          </a:xfrm>
        </p:spPr>
        <p:txBody>
          <a:bodyPr>
            <a:noAutofit/>
          </a:bodyPr>
          <a:lstStyle/>
          <a:p>
            <a:r>
              <a:rPr lang="en-US" sz="11000" dirty="0">
                <a:latin typeface="+mj-lt"/>
              </a:rPr>
              <a:t>Growth 				Mindset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3C89B67-503A-433E-83EE-5C6E28319F5E}"/>
              </a:ext>
            </a:extLst>
          </p:cNvPr>
          <p:cNvSpPr/>
          <p:nvPr/>
        </p:nvSpPr>
        <p:spPr>
          <a:xfrm>
            <a:off x="2707666" y="3188719"/>
            <a:ext cx="75373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200" dirty="0"/>
              <a:t>For</a:t>
            </a:r>
          </a:p>
        </p:txBody>
      </p:sp>
    </p:spTree>
    <p:extLst>
      <p:ext uri="{BB962C8B-B14F-4D97-AF65-F5344CB8AC3E}">
        <p14:creationId xmlns:p14="http://schemas.microsoft.com/office/powerpoint/2010/main" val="141930402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To me, success means…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9354049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5935" y="414971"/>
            <a:ext cx="5406130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List practical ways you can overcome your limiting fears…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8061219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What change am I currently resisting against?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1081162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2929" y="508269"/>
            <a:ext cx="5466288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If someone were giving me advice about my current situation, they would say…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5356560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2929" y="530238"/>
            <a:ext cx="5413271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If someone were giving me advice about my current situation, they would say…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8553660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2929" y="496237"/>
            <a:ext cx="535800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If someone were giving me advice about my current situation, they would say…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1202694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2929" y="530238"/>
            <a:ext cx="5297845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If someone were giving me advice about my current situation, they would say…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2451865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3603" y="525168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Write about something you achieved that you didn’t think you would. What can you learn from this experience?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9722792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5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My </a:t>
            </a:r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biggest</a:t>
            </a:r>
            <a:r>
              <a:rPr lang="en-US" sz="25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 strengths are…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1782460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My main weaknesses are…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5613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What would I do if I wasn’t afraid?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5262328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What can I do today to make it a better day?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457132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What is the one thing that makes me happiest?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2371527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I can do more of the things I love by….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9739601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500" dirty="0">
                <a:solidFill>
                  <a:schemeClr val="tx1">
                    <a:lumMod val="50000"/>
                  </a:schemeClr>
                </a:solidFill>
              </a:rPr>
              <a:t>My core </a:t>
            </a:r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values</a:t>
            </a:r>
            <a:r>
              <a:rPr lang="en-US" sz="2500" dirty="0">
                <a:solidFill>
                  <a:schemeClr val="tx1">
                    <a:lumMod val="50000"/>
                  </a:schemeClr>
                </a:solidFill>
              </a:rPr>
              <a:t> are….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5221279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Am I living in accordance with my core values?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7274721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The main things that drive me are…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9579727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536342" y="414971"/>
            <a:ext cx="5743012" cy="611793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How much time do I spend on personal growth right now? </a:t>
            </a:r>
          </a:p>
        </p:txBody>
      </p:sp>
    </p:spTree>
    <p:extLst>
      <p:ext uri="{BB962C8B-B14F-4D97-AF65-F5344CB8AC3E}">
        <p14:creationId xmlns:p14="http://schemas.microsoft.com/office/powerpoint/2010/main" val="334440140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The people I really admire are…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5155465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4" y="535713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Do you feel the need to find yourself? </a:t>
            </a:r>
            <a:b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</a:br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If so, what does finding yourself mean for you?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3605497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Where am I at in my personal growth right now?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158028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5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Why do you compare </a:t>
            </a:r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yourself</a:t>
            </a:r>
            <a:r>
              <a:rPr lang="en-US" sz="25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 to others?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54713587"/>
              </p:ext>
            </p:extLst>
          </p:nvPr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64987392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Why is personal growth important for me?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9950751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What can I do to believe in myself more?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365244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What can I learn from previous bad experiences?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883830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Three things I am grateful for right now are…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734619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What are the biggest lies my inner critic tells me?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666321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0746" y="443547"/>
            <a:ext cx="6350793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The main thing holding me back right now is…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103076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92531" y="414971"/>
            <a:ext cx="6072938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tx1">
                    <a:lumMod val="50000"/>
                  </a:schemeClr>
                </a:solidFill>
              </a:rPr>
              <a:t>How can I show myself that I am worthy of living my best life?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0080040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1450" y="142875"/>
            <a:ext cx="6529387" cy="8843963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28575"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414971"/>
            <a:ext cx="6858000" cy="84232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92929" y="489072"/>
            <a:ext cx="5250466" cy="611793"/>
          </a:xfrm>
        </p:spPr>
        <p:txBody>
          <a:bodyPr>
            <a:noAutofit/>
          </a:bodyPr>
          <a:lstStyle/>
          <a:p>
            <a:r>
              <a:rPr lang="en-US" sz="2000" dirty="0">
                <a:solidFill>
                  <a:schemeClr val="accent6">
                    <a:lumMod val="20000"/>
                    <a:lumOff val="80000"/>
                  </a:schemeClr>
                </a:solidFill>
              </a:rPr>
              <a:t>How can I take more responsibility for what is happening in my life? 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592929" y="1556224"/>
          <a:ext cx="5686425" cy="7045960"/>
        </p:xfrm>
        <a:graphic>
          <a:graphicData uri="http://schemas.openxmlformats.org/drawingml/2006/table">
            <a:tbl>
              <a:tblPr firstRow="1" bandRow="1">
                <a:tableStyleId>{C4B1156A-380E-4F78-BDF5-A606A8083BF9}</a:tableStyleId>
              </a:tblPr>
              <a:tblGrid>
                <a:gridCol w="5686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71536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">
      <a:dk1>
        <a:srgbClr val="918082"/>
      </a:dk1>
      <a:lt1>
        <a:srgbClr val="F6E1E1"/>
      </a:lt1>
      <a:dk2>
        <a:srgbClr val="D9B99D"/>
      </a:dk2>
      <a:lt2>
        <a:srgbClr val="FCE4C7"/>
      </a:lt2>
      <a:accent1>
        <a:srgbClr val="918082"/>
      </a:accent1>
      <a:accent2>
        <a:srgbClr val="C5A5AE"/>
      </a:accent2>
      <a:accent3>
        <a:srgbClr val="A5A5A5"/>
      </a:accent3>
      <a:accent4>
        <a:srgbClr val="F6E1E1"/>
      </a:accent4>
      <a:accent5>
        <a:srgbClr val="D9B99D"/>
      </a:accent5>
      <a:accent6>
        <a:srgbClr val="DCC5B8"/>
      </a:accent6>
      <a:hlink>
        <a:srgbClr val="FCE4C7"/>
      </a:hlink>
      <a:folHlink>
        <a:srgbClr val="FCE0E6"/>
      </a:folHlink>
    </a:clrScheme>
    <a:fontScheme name="Custom 2">
      <a:majorFont>
        <a:latin typeface="Dancing Script"/>
        <a:ea typeface=""/>
        <a:cs typeface=""/>
      </a:majorFont>
      <a:minorFont>
        <a:latin typeface="Abhaya Libre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300</TotalTime>
  <Words>333</Words>
  <Application>Microsoft Office PowerPoint</Application>
  <PresentationFormat>Letter Paper (8.5x11 in)</PresentationFormat>
  <Paragraphs>33</Paragraphs>
  <Slides>31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Office Theme</vt:lpstr>
      <vt:lpstr>JOURNALING</vt:lpstr>
      <vt:lpstr>What would I do if I wasn’t afraid?</vt:lpstr>
      <vt:lpstr>Why do you compare yourself to others?</vt:lpstr>
      <vt:lpstr>What can I learn from previous bad experiences?</vt:lpstr>
      <vt:lpstr>Three things I am grateful for right now are…</vt:lpstr>
      <vt:lpstr>What are the biggest lies my inner critic tells me?</vt:lpstr>
      <vt:lpstr>The main thing holding me back right now is… </vt:lpstr>
      <vt:lpstr>How can I show myself that I am worthy of living my best life?</vt:lpstr>
      <vt:lpstr>How can I take more responsibility for what is happening in my life? </vt:lpstr>
      <vt:lpstr>To me, success means… </vt:lpstr>
      <vt:lpstr>List practical ways you can overcome your limiting fears… </vt:lpstr>
      <vt:lpstr>What change am I currently resisting against? </vt:lpstr>
      <vt:lpstr>If someone were giving me advice about my current situation, they would say…</vt:lpstr>
      <vt:lpstr>If someone were giving me advice about my current situation, they would say…</vt:lpstr>
      <vt:lpstr>If someone were giving me advice about my current situation, they would say…</vt:lpstr>
      <vt:lpstr>If someone were giving me advice about my current situation, they would say…</vt:lpstr>
      <vt:lpstr>Write about something you achieved that you didn’t think you would. What can you learn from this experience?</vt:lpstr>
      <vt:lpstr>My biggest strengths are… </vt:lpstr>
      <vt:lpstr>My main weaknesses are… </vt:lpstr>
      <vt:lpstr>What can I do today to make it a better day? </vt:lpstr>
      <vt:lpstr>What is the one thing that makes me happiest?</vt:lpstr>
      <vt:lpstr>I can do more of the things I love by…. </vt:lpstr>
      <vt:lpstr>My core values are…. </vt:lpstr>
      <vt:lpstr>Am I living in accordance with my core values?</vt:lpstr>
      <vt:lpstr>The main things that drive me are… </vt:lpstr>
      <vt:lpstr>PowerPoint Presentation</vt:lpstr>
      <vt:lpstr>The people I really admire are… </vt:lpstr>
      <vt:lpstr>Do you feel the need to find yourself?  If so, what does finding yourself mean for you?</vt:lpstr>
      <vt:lpstr>Where am I at in my personal growth right now?</vt:lpstr>
      <vt:lpstr>Why is personal growth important for me?</vt:lpstr>
      <vt:lpstr>What can I do to believe in myself more?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account</dc:creator>
  <cp:lastModifiedBy>Marion Elli Rosique</cp:lastModifiedBy>
  <cp:revision>27</cp:revision>
  <dcterms:created xsi:type="dcterms:W3CDTF">2020-12-16T08:50:32Z</dcterms:created>
  <dcterms:modified xsi:type="dcterms:W3CDTF">2021-01-16T15:57:12Z</dcterms:modified>
</cp:coreProperties>
</file>

<file path=docProps/thumbnail.jpeg>
</file>