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9" r:id="rId4"/>
    <p:sldId id="257" r:id="rId5"/>
    <p:sldId id="258" r:id="rId6"/>
  </p:sldIdLst>
  <p:sldSz cx="73152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AC7"/>
    <a:srgbClr val="F9C1CE"/>
    <a:srgbClr val="ECF1EB"/>
    <a:srgbClr val="AACEE4"/>
    <a:srgbClr val="EEEAC4"/>
    <a:srgbClr val="75A75E"/>
    <a:srgbClr val="FE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4684" autoAdjust="0"/>
  </p:normalViewPr>
  <p:slideViewPr>
    <p:cSldViewPr>
      <p:cViewPr>
        <p:scale>
          <a:sx n="100" d="100"/>
          <a:sy n="100" d="100"/>
        </p:scale>
        <p:origin x="1584" y="-756"/>
      </p:cViewPr>
      <p:guideLst>
        <p:guide orient="horz" pos="3168"/>
        <p:guide pos="23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F8AB0-C1CC-4633-96C9-B7183624CC72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2813" y="685800"/>
            <a:ext cx="2492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81107-F3D6-479F-A828-3EDD25CC2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893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81107-F3D6-479F-A828-3EDD25CC24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80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81107-F3D6-479F-A828-3EDD25CC24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04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81107-F3D6-479F-A828-3EDD25CC24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17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3124624"/>
            <a:ext cx="621792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699760"/>
            <a:ext cx="512064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8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6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43071" y="591397"/>
            <a:ext cx="1316990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1" y="591397"/>
            <a:ext cx="3829050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94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8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463454"/>
            <a:ext cx="621792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263180"/>
            <a:ext cx="621792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61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3441277"/>
            <a:ext cx="2573020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040" y="3441277"/>
            <a:ext cx="2573020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2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251499"/>
            <a:ext cx="323215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3189817"/>
            <a:ext cx="323215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2251499"/>
            <a:ext cx="323342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3189817"/>
            <a:ext cx="323342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8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7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55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400473"/>
            <a:ext cx="2406650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400474"/>
            <a:ext cx="4089400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2104814"/>
            <a:ext cx="2406650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53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7040880"/>
            <a:ext cx="438912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898737"/>
            <a:ext cx="438912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7872096"/>
            <a:ext cx="438912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3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346961"/>
            <a:ext cx="658368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9322647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8CDEF-5C45-4C4D-A9C5-9F53B99E0EE1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9322647"/>
            <a:ext cx="23164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9322647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1C154-309C-42ED-B69D-7C54DCC68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8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18" Type="http://schemas.openxmlformats.org/officeDocument/2006/relationships/image" Target="../media/image16.png"/><Relationship Id="rId3" Type="http://schemas.openxmlformats.org/officeDocument/2006/relationships/image" Target="../media/image1.gif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17" Type="http://schemas.openxmlformats.org/officeDocument/2006/relationships/image" Target="../media/image15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svg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19" Type="http://schemas.openxmlformats.org/officeDocument/2006/relationships/image" Target="../media/image17.sv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3" Type="http://schemas.openxmlformats.org/officeDocument/2006/relationships/image" Target="../media/image19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5" Type="http://schemas.openxmlformats.org/officeDocument/2006/relationships/image" Target="../media/image7.svg"/><Relationship Id="rId15" Type="http://schemas.openxmlformats.org/officeDocument/2006/relationships/image" Target="../media/image30.sv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0.svg"/><Relationship Id="rId3" Type="http://schemas.openxmlformats.org/officeDocument/2006/relationships/image" Target="../media/image32.svg"/><Relationship Id="rId7" Type="http://schemas.openxmlformats.org/officeDocument/2006/relationships/image" Target="../media/image36.svg"/><Relationship Id="rId12" Type="http://schemas.openxmlformats.org/officeDocument/2006/relationships/image" Target="../media/image39.png"/><Relationship Id="rId17" Type="http://schemas.openxmlformats.org/officeDocument/2006/relationships/image" Target="../media/image17.svg"/><Relationship Id="rId2" Type="http://schemas.openxmlformats.org/officeDocument/2006/relationships/image" Target="../media/image31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11" Type="http://schemas.openxmlformats.org/officeDocument/2006/relationships/image" Target="../media/image15.svg"/><Relationship Id="rId5" Type="http://schemas.openxmlformats.org/officeDocument/2006/relationships/image" Target="../media/image34.svg"/><Relationship Id="rId15" Type="http://schemas.openxmlformats.org/officeDocument/2006/relationships/image" Target="../media/image42.svg"/><Relationship Id="rId10" Type="http://schemas.openxmlformats.org/officeDocument/2006/relationships/image" Target="../media/image14.png"/><Relationship Id="rId4" Type="http://schemas.openxmlformats.org/officeDocument/2006/relationships/image" Target="../media/image33.png"/><Relationship Id="rId9" Type="http://schemas.openxmlformats.org/officeDocument/2006/relationships/image" Target="../media/image38.svg"/><Relationship Id="rId1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13" Type="http://schemas.openxmlformats.org/officeDocument/2006/relationships/image" Target="../media/image43.png"/><Relationship Id="rId3" Type="http://schemas.openxmlformats.org/officeDocument/2006/relationships/image" Target="../media/image20.png"/><Relationship Id="rId7" Type="http://schemas.openxmlformats.org/officeDocument/2006/relationships/image" Target="../media/image27.png"/><Relationship Id="rId12" Type="http://schemas.openxmlformats.org/officeDocument/2006/relationships/image" Target="../media/image40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39.png"/><Relationship Id="rId5" Type="http://schemas.openxmlformats.org/officeDocument/2006/relationships/image" Target="../media/image25.png"/><Relationship Id="rId15" Type="http://schemas.openxmlformats.org/officeDocument/2006/relationships/image" Target="../media/image44.png"/><Relationship Id="rId10" Type="http://schemas.openxmlformats.org/officeDocument/2006/relationships/image" Target="../media/image30.svg"/><Relationship Id="rId4" Type="http://schemas.openxmlformats.org/officeDocument/2006/relationships/image" Target="../media/image7.svg"/><Relationship Id="rId9" Type="http://schemas.openxmlformats.org/officeDocument/2006/relationships/image" Target="../media/image29.png"/><Relationship Id="rId14" Type="http://schemas.openxmlformats.org/officeDocument/2006/relationships/image" Target="../media/image17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13" Type="http://schemas.openxmlformats.org/officeDocument/2006/relationships/image" Target="../media/image54.png"/><Relationship Id="rId18" Type="http://schemas.openxmlformats.org/officeDocument/2006/relationships/image" Target="../media/image56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28.svg"/><Relationship Id="rId17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svg"/><Relationship Id="rId11" Type="http://schemas.openxmlformats.org/officeDocument/2006/relationships/image" Target="../media/image53.png"/><Relationship Id="rId5" Type="http://schemas.openxmlformats.org/officeDocument/2006/relationships/image" Target="../media/image48.png"/><Relationship Id="rId15" Type="http://schemas.openxmlformats.org/officeDocument/2006/relationships/image" Target="../media/image39.png"/><Relationship Id="rId10" Type="http://schemas.openxmlformats.org/officeDocument/2006/relationships/image" Target="../media/image11.svg"/><Relationship Id="rId4" Type="http://schemas.openxmlformats.org/officeDocument/2006/relationships/image" Target="../media/image47.svg"/><Relationship Id="rId9" Type="http://schemas.openxmlformats.org/officeDocument/2006/relationships/image" Target="../media/image52.png"/><Relationship Id="rId14" Type="http://schemas.openxmlformats.org/officeDocument/2006/relationships/image" Target="../media/image4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arallelogram 39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Parallelogram 40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62000" y="381000"/>
            <a:ext cx="5791200" cy="9144000"/>
          </a:xfrm>
          <a:prstGeom prst="rect">
            <a:avLst/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5A75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143000"/>
            <a:ext cx="6766560" cy="762000"/>
          </a:xfrm>
        </p:spPr>
        <p:txBody>
          <a:bodyPr>
            <a:normAutofit/>
          </a:bodyPr>
          <a:lstStyle/>
          <a:p>
            <a:r>
              <a:rPr lang="en-US" sz="2800" b="1" spc="300" dirty="0">
                <a:solidFill>
                  <a:srgbClr val="F9C1CE"/>
                </a:solidFill>
                <a:latin typeface="Raleway" pitchFamily="34" charset="0"/>
              </a:rPr>
              <a:t>MAKE IT RIDICULOUSLY AMAZING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521140"/>
              </p:ext>
            </p:extLst>
          </p:nvPr>
        </p:nvGraphicFramePr>
        <p:xfrm>
          <a:off x="895350" y="2057400"/>
          <a:ext cx="5524500" cy="7005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7833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75A75E"/>
                          </a:solidFill>
                          <a:latin typeface="Raleway" pitchFamily="34" charset="0"/>
                        </a:rPr>
                        <a:t>TO DO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75A75E"/>
                          </a:solidFill>
                          <a:latin typeface="Raleway" pitchFamily="34" charset="0"/>
                        </a:rPr>
                        <a:t>DARE:</a:t>
                      </a: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75A75E"/>
                          </a:solidFill>
                          <a:latin typeface="Raleway" pitchFamily="34" charset="0"/>
                        </a:rPr>
                        <a:t>TOP PRIOTITIES</a:t>
                      </a: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75A75E"/>
                          </a:solidFill>
                          <a:latin typeface="Raleway" pitchFamily="34" charset="0"/>
                        </a:rPr>
                        <a:t>MEAL</a:t>
                      </a: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75A75E"/>
                          </a:solidFill>
                          <a:latin typeface="Raleway" pitchFamily="34" charset="0"/>
                        </a:rPr>
                        <a:t>WATER INTAKE</a:t>
                      </a: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baseline="-25000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75A75E"/>
                          </a:solidFill>
                          <a:latin typeface="Raleway" pitchFamily="34" charset="0"/>
                        </a:rPr>
                        <a:t>TODAY WAS GREAT BECAUSE</a:t>
                      </a: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37833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rgbClr val="75A75E"/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912254" y="2514601"/>
            <a:ext cx="3134487" cy="6435143"/>
            <a:chOff x="912254" y="2438401"/>
            <a:chExt cx="3134487" cy="6435143"/>
          </a:xfrm>
        </p:grpSpPr>
        <p:pic>
          <p:nvPicPr>
            <p:cNvPr id="1026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1" y="24384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1" y="28956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987" y="33147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987" y="37719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1" y="41910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1" y="46482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1" y="506408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987" y="5950040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7280" y="551645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840" y="6384166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254" y="6835463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254" y="7260466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254" y="7702104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0839" y="8575183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5133" y="8148034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215" y="28956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8568" y="3314701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6486" y="3749955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20"/>
            <a:stretch/>
          </p:blipFill>
          <p:spPr bwMode="auto">
            <a:xfrm>
              <a:off x="3748380" y="4642104"/>
              <a:ext cx="298361" cy="2914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1876" y="5092600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2" descr="C:\Users\MRivas\AppData\Local\Microsoft\Windows\Temporary Internet Files\Content.IE5\Z7M1R042\Zvwuq[1]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9794" y="5527854"/>
              <a:ext cx="298361" cy="298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Title 1"/>
          <p:cNvSpPr txBox="1">
            <a:spLocks/>
          </p:cNvSpPr>
          <p:nvPr/>
        </p:nvSpPr>
        <p:spPr>
          <a:xfrm>
            <a:off x="1219200" y="228600"/>
            <a:ext cx="491496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rgbClr val="9BAAC7"/>
                </a:solidFill>
                <a:latin typeface="Brusher" panose="00000500000000000000" pitchFamily="2" charset="0"/>
              </a:rPr>
              <a:t>Daily Planner</a:t>
            </a:r>
          </a:p>
        </p:txBody>
      </p:sp>
      <p:pic>
        <p:nvPicPr>
          <p:cNvPr id="42" name="Graphic 22" descr="Watch">
            <a:extLst>
              <a:ext uri="{FF2B5EF4-FFF2-40B4-BE49-F238E27FC236}">
                <a16:creationId xmlns:a16="http://schemas.microsoft.com/office/drawing/2014/main" id="{EA886E70-85FF-4F4F-92E5-EC0520E929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311151">
            <a:off x="2020819" y="9198730"/>
            <a:ext cx="605588" cy="605588"/>
          </a:xfrm>
          <a:prstGeom prst="rect">
            <a:avLst/>
          </a:prstGeom>
        </p:spPr>
      </p:pic>
      <p:pic>
        <p:nvPicPr>
          <p:cNvPr id="43" name="Graphic 24" descr="Daily calendar">
            <a:extLst>
              <a:ext uri="{FF2B5EF4-FFF2-40B4-BE49-F238E27FC236}">
                <a16:creationId xmlns:a16="http://schemas.microsoft.com/office/drawing/2014/main" id="{5D63089E-CFEE-4F80-9E83-A37D18E03AF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9502205">
            <a:off x="1158549" y="9332913"/>
            <a:ext cx="567284" cy="567284"/>
          </a:xfrm>
          <a:prstGeom prst="rect">
            <a:avLst/>
          </a:prstGeom>
        </p:spPr>
      </p:pic>
      <p:pic>
        <p:nvPicPr>
          <p:cNvPr id="44" name="Graphic 26" descr="Alarm clock">
            <a:extLst>
              <a:ext uri="{FF2B5EF4-FFF2-40B4-BE49-F238E27FC236}">
                <a16:creationId xmlns:a16="http://schemas.microsoft.com/office/drawing/2014/main" id="{4A35F723-5F17-4680-A102-BE21BE1421B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694704">
            <a:off x="285486" y="9202826"/>
            <a:ext cx="568142" cy="568142"/>
          </a:xfrm>
          <a:prstGeom prst="rect">
            <a:avLst/>
          </a:prstGeom>
        </p:spPr>
      </p:pic>
      <p:pic>
        <p:nvPicPr>
          <p:cNvPr id="45" name="Graphic 69" descr="Document">
            <a:extLst>
              <a:ext uri="{FF2B5EF4-FFF2-40B4-BE49-F238E27FC236}">
                <a16:creationId xmlns:a16="http://schemas.microsoft.com/office/drawing/2014/main" id="{B7222AC9-33CD-4BBA-BE7F-1D32951E5AE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470930">
            <a:off x="2860117" y="9322983"/>
            <a:ext cx="616800" cy="616800"/>
          </a:xfrm>
          <a:prstGeom prst="rect">
            <a:avLst/>
          </a:prstGeom>
        </p:spPr>
      </p:pic>
      <p:pic>
        <p:nvPicPr>
          <p:cNvPr id="46" name="Graphic 2" descr="Fruit bowl">
            <a:extLst>
              <a:ext uri="{FF2B5EF4-FFF2-40B4-BE49-F238E27FC236}">
                <a16:creationId xmlns:a16="http://schemas.microsoft.com/office/drawing/2014/main" id="{E95FBA1E-D92E-4282-81BA-4B0D85198FD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25215" y="9150839"/>
            <a:ext cx="527925" cy="527925"/>
          </a:xfrm>
          <a:prstGeom prst="rect">
            <a:avLst/>
          </a:prstGeom>
        </p:spPr>
      </p:pic>
      <p:pic>
        <p:nvPicPr>
          <p:cNvPr id="48" name="Graphic 29" descr="Apple">
            <a:extLst>
              <a:ext uri="{FF2B5EF4-FFF2-40B4-BE49-F238E27FC236}">
                <a16:creationId xmlns:a16="http://schemas.microsoft.com/office/drawing/2014/main" id="{E683BA9B-717B-4A65-873B-3266591B725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53376">
            <a:off x="6335100" y="9249033"/>
            <a:ext cx="634030" cy="634030"/>
          </a:xfrm>
          <a:prstGeom prst="rect">
            <a:avLst/>
          </a:prstGeom>
        </p:spPr>
      </p:pic>
      <p:pic>
        <p:nvPicPr>
          <p:cNvPr id="49" name="Graphic 31" descr="House">
            <a:extLst>
              <a:ext uri="{FF2B5EF4-FFF2-40B4-BE49-F238E27FC236}">
                <a16:creationId xmlns:a16="http://schemas.microsoft.com/office/drawing/2014/main" id="{1D264E0F-ADE6-4B71-9BC9-98743A06889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447982" y="9136025"/>
            <a:ext cx="686178" cy="686178"/>
          </a:xfrm>
          <a:prstGeom prst="rect">
            <a:avLst/>
          </a:prstGeom>
        </p:spPr>
      </p:pic>
      <p:pic>
        <p:nvPicPr>
          <p:cNvPr id="50" name="Graphic 34" descr="Newspaper">
            <a:extLst>
              <a:ext uri="{FF2B5EF4-FFF2-40B4-BE49-F238E27FC236}">
                <a16:creationId xmlns:a16="http://schemas.microsoft.com/office/drawing/2014/main" id="{FED27C86-C014-463B-86C3-E0BB8A799128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 rot="603264">
            <a:off x="4527716" y="9254865"/>
            <a:ext cx="700140" cy="70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56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arallelogram 103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Parallelogram 104"/>
          <p:cNvSpPr/>
          <p:nvPr/>
        </p:nvSpPr>
        <p:spPr>
          <a:xfrm rot="16200000">
            <a:off x="1066800" y="2380126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76200"/>
            <a:ext cx="5486400" cy="946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959923"/>
              </p:ext>
            </p:extLst>
          </p:nvPr>
        </p:nvGraphicFramePr>
        <p:xfrm>
          <a:off x="1066800" y="964046"/>
          <a:ext cx="5206184" cy="2110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3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Raleway" pitchFamily="34" charset="0"/>
                        </a:rPr>
                        <a:t>Prioritize</a:t>
                      </a:r>
                    </a:p>
                  </a:txBody>
                  <a:tcPr>
                    <a:lnL w="190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Raleway" pitchFamily="34" charset="0"/>
                        </a:rPr>
                        <a:t>Deprioritize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354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What serves your goals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What takes time away from your goals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354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Anything in your "zone of genius"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Anything you can delegate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Things that make you happy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Things that makes you unhappy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Activities with high-impact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Activities with low-impact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Opportunities for learning and growth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Offers that don’t alight with values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990600" y="3311005"/>
            <a:ext cx="1700862" cy="3463538"/>
            <a:chOff x="432946" y="3718559"/>
            <a:chExt cx="1700862" cy="3463538"/>
          </a:xfrm>
        </p:grpSpPr>
        <p:sp>
          <p:nvSpPr>
            <p:cNvPr id="7" name="Rounded Rectangle 6"/>
            <p:cNvSpPr/>
            <p:nvPr/>
          </p:nvSpPr>
          <p:spPr>
            <a:xfrm>
              <a:off x="432946" y="3718559"/>
              <a:ext cx="1700862" cy="3463538"/>
            </a:xfrm>
            <a:prstGeom prst="roundRect">
              <a:avLst/>
            </a:prstGeom>
            <a:noFill/>
            <a:ln>
              <a:solidFill>
                <a:srgbClr val="F9C1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2946" y="3822559"/>
              <a:ext cx="17008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9BAAC7"/>
                  </a:solidFill>
                  <a:latin typeface="Raleway" pitchFamily="34" charset="0"/>
                </a:rPr>
                <a:t>MUST DO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10067" y="4175758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10067" y="432927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10066" y="445789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10067" y="459896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10067" y="475247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2133" y="488109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98002" y="5022161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98002" y="5175675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98001" y="5304296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98002" y="5445363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98002" y="5598877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10067" y="5727497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85936" y="586856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85936" y="6022079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85935" y="6150699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85936" y="6291766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85936" y="644528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98002" y="657390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85936" y="6714968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85936" y="686848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98002" y="699710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780172" y="3318262"/>
            <a:ext cx="1700862" cy="3463538"/>
            <a:chOff x="2642746" y="3725816"/>
            <a:chExt cx="1700862" cy="3463538"/>
          </a:xfrm>
        </p:grpSpPr>
        <p:sp>
          <p:nvSpPr>
            <p:cNvPr id="8" name="Rounded Rectangle 7"/>
            <p:cNvSpPr/>
            <p:nvPr/>
          </p:nvSpPr>
          <p:spPr>
            <a:xfrm>
              <a:off x="2642746" y="3725816"/>
              <a:ext cx="1700862" cy="3463538"/>
            </a:xfrm>
            <a:prstGeom prst="roundRect">
              <a:avLst/>
            </a:prstGeom>
            <a:noFill/>
            <a:ln>
              <a:solidFill>
                <a:srgbClr val="F9C1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2713261" y="4175758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713261" y="432927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713260" y="445789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713261" y="459896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713261" y="475247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725327" y="488109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725327" y="5022161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701195" y="5175675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701195" y="5304296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725327" y="5445363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725327" y="5598877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2713261" y="5727497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725327" y="586856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725327" y="6022079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725327" y="6150699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725327" y="6291766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2725327" y="644528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701195" y="657390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2725327" y="6714968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2725327" y="686848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701195" y="699710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2642746" y="3822559"/>
              <a:ext cx="17008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9BAAC7"/>
                  </a:solidFill>
                  <a:latin typeface="Raleway" pitchFamily="34" charset="0"/>
                </a:rPr>
                <a:t>ASAP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96462" y="3318262"/>
            <a:ext cx="1715628" cy="3463538"/>
            <a:chOff x="4852546" y="3725816"/>
            <a:chExt cx="1715628" cy="3463538"/>
          </a:xfrm>
        </p:grpSpPr>
        <p:sp>
          <p:nvSpPr>
            <p:cNvPr id="9" name="Rounded Rectangle 8"/>
            <p:cNvSpPr/>
            <p:nvPr/>
          </p:nvSpPr>
          <p:spPr>
            <a:xfrm>
              <a:off x="4852546" y="3725816"/>
              <a:ext cx="1700862" cy="3463538"/>
            </a:xfrm>
            <a:prstGeom prst="roundRect">
              <a:avLst/>
            </a:prstGeom>
            <a:noFill/>
            <a:ln>
              <a:solidFill>
                <a:srgbClr val="F9C1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4923061" y="4175758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923061" y="432927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4923060" y="445789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923061" y="459896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4935127" y="475247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935127" y="488109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4910995" y="5022161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935127" y="5175675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935127" y="5304296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935127" y="5445363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935127" y="5598877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923061" y="5727497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4935127" y="5868564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4935127" y="6022079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4935127" y="6150699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935127" y="6291766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935127" y="644528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935127" y="6573900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4935127" y="6714968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4935127" y="686848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4910995" y="6997102"/>
              <a:ext cx="15418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4867312" y="3822558"/>
              <a:ext cx="17008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9BAAC7"/>
                  </a:solidFill>
                  <a:latin typeface="Raleway" pitchFamily="34" charset="0"/>
                </a:rPr>
                <a:t>EVENTUALLY</a:t>
              </a:r>
            </a:p>
          </p:txBody>
        </p:sp>
      </p:grpSp>
      <p:sp>
        <p:nvSpPr>
          <p:cNvPr id="79" name="Rounded Rectangle 78"/>
          <p:cNvSpPr/>
          <p:nvPr/>
        </p:nvSpPr>
        <p:spPr>
          <a:xfrm>
            <a:off x="1021555" y="6858002"/>
            <a:ext cx="1021079" cy="1897017"/>
          </a:xfrm>
          <a:prstGeom prst="roundRect">
            <a:avLst/>
          </a:prstGeom>
          <a:noFill/>
          <a:ln>
            <a:solidFill>
              <a:srgbClr val="AACE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/>
          <p:cNvSpPr/>
          <p:nvPr/>
        </p:nvSpPr>
        <p:spPr>
          <a:xfrm>
            <a:off x="2088355" y="6858001"/>
            <a:ext cx="1021079" cy="1897017"/>
          </a:xfrm>
          <a:prstGeom prst="roundRect">
            <a:avLst/>
          </a:prstGeom>
          <a:noFill/>
          <a:ln>
            <a:solidFill>
              <a:srgbClr val="AACE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ounded Rectangle 80"/>
          <p:cNvSpPr/>
          <p:nvPr/>
        </p:nvSpPr>
        <p:spPr>
          <a:xfrm>
            <a:off x="3155155" y="6858002"/>
            <a:ext cx="1021079" cy="1897017"/>
          </a:xfrm>
          <a:prstGeom prst="roundRect">
            <a:avLst/>
          </a:prstGeom>
          <a:noFill/>
          <a:ln>
            <a:solidFill>
              <a:srgbClr val="AACE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4221955" y="6858000"/>
            <a:ext cx="1021079" cy="1897017"/>
          </a:xfrm>
          <a:prstGeom prst="roundRect">
            <a:avLst/>
          </a:prstGeom>
          <a:noFill/>
          <a:ln>
            <a:solidFill>
              <a:srgbClr val="AACE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ounded Rectangle 82"/>
          <p:cNvSpPr/>
          <p:nvPr/>
        </p:nvSpPr>
        <p:spPr>
          <a:xfrm>
            <a:off x="5288755" y="6858001"/>
            <a:ext cx="1021079" cy="1897017"/>
          </a:xfrm>
          <a:prstGeom prst="roundRect">
            <a:avLst/>
          </a:prstGeom>
          <a:noFill/>
          <a:ln>
            <a:solidFill>
              <a:srgbClr val="AACE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021555" y="6926220"/>
            <a:ext cx="96250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9BAAC7"/>
                </a:solidFill>
                <a:latin typeface="Raleway" pitchFamily="34" charset="0"/>
              </a:rPr>
              <a:t>MONDAY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124201" y="6926889"/>
            <a:ext cx="96250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9BAAC7"/>
                </a:solidFill>
                <a:latin typeface="Raleway" pitchFamily="34" charset="0"/>
              </a:rPr>
              <a:t>TUESDAY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191001" y="6926889"/>
            <a:ext cx="96250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9BAAC7"/>
                </a:solidFill>
                <a:latin typeface="Raleway" pitchFamily="34" charset="0"/>
              </a:rPr>
              <a:t>WEDNESDAY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257801" y="6926219"/>
            <a:ext cx="96250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9BAAC7"/>
                </a:solidFill>
                <a:latin typeface="Raleway" pitchFamily="34" charset="0"/>
              </a:rPr>
              <a:t>THURSDAY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324601" y="6926218"/>
            <a:ext cx="96250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9BAAC7"/>
                </a:solidFill>
                <a:latin typeface="Raleway" pitchFamily="34" charset="0"/>
              </a:rPr>
              <a:t>FRIDAY</a:t>
            </a:r>
          </a:p>
        </p:txBody>
      </p:sp>
      <p:sp>
        <p:nvSpPr>
          <p:cNvPr id="91" name="Title 1"/>
          <p:cNvSpPr txBox="1">
            <a:spLocks/>
          </p:cNvSpPr>
          <p:nvPr/>
        </p:nvSpPr>
        <p:spPr>
          <a:xfrm>
            <a:off x="990600" y="235788"/>
            <a:ext cx="4500780" cy="9072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rgbClr val="F9C1CE"/>
                </a:solidFill>
                <a:latin typeface="Raleway" panose="020B0003030101060003" pitchFamily="34" charset="0"/>
              </a:rPr>
              <a:t>Prioritize </a:t>
            </a:r>
            <a:r>
              <a:rPr lang="en-US" b="1" dirty="0">
                <a:solidFill>
                  <a:srgbClr val="9BAAC7"/>
                </a:solidFill>
                <a:latin typeface="Raleway" panose="020B0003030101060003" pitchFamily="34" charset="0"/>
              </a:rPr>
              <a:t>Life</a:t>
            </a:r>
          </a:p>
        </p:txBody>
      </p:sp>
      <p:sp>
        <p:nvSpPr>
          <p:cNvPr id="92" name="Rounded Rectangle 91"/>
          <p:cNvSpPr/>
          <p:nvPr/>
        </p:nvSpPr>
        <p:spPr>
          <a:xfrm>
            <a:off x="4876800" y="265428"/>
            <a:ext cx="1371600" cy="568714"/>
          </a:xfrm>
          <a:prstGeom prst="roundRect">
            <a:avLst/>
          </a:prstGeom>
          <a:noFill/>
          <a:ln>
            <a:solidFill>
              <a:srgbClr val="AACEE4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prstDash val="sysDash"/>
              </a:ln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4876800" y="256401"/>
            <a:ext cx="133622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THE WEEK OF:</a:t>
            </a:r>
          </a:p>
        </p:txBody>
      </p:sp>
      <p:pic>
        <p:nvPicPr>
          <p:cNvPr id="106" name="Graphic 3" descr="Stopwatch">
            <a:extLst>
              <a:ext uri="{FF2B5EF4-FFF2-40B4-BE49-F238E27FC236}">
                <a16:creationId xmlns:a16="http://schemas.microsoft.com/office/drawing/2014/main" id="{B53B4A68-A619-4EEB-8EDC-C25FA76969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60057" y="8915400"/>
            <a:ext cx="811583" cy="811583"/>
          </a:xfrm>
          <a:prstGeom prst="rect">
            <a:avLst/>
          </a:prstGeom>
        </p:spPr>
      </p:pic>
      <p:pic>
        <p:nvPicPr>
          <p:cNvPr id="107" name="Graphic 8" descr="Alarm clock">
            <a:extLst>
              <a:ext uri="{FF2B5EF4-FFF2-40B4-BE49-F238E27FC236}">
                <a16:creationId xmlns:a16="http://schemas.microsoft.com/office/drawing/2014/main" id="{73F08D2B-9DCB-4163-B5AB-31B4B94880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56703">
            <a:off x="236662" y="9055363"/>
            <a:ext cx="915492" cy="915492"/>
          </a:xfrm>
          <a:prstGeom prst="rect">
            <a:avLst/>
          </a:prstGeom>
        </p:spPr>
      </p:pic>
      <p:pic>
        <p:nvPicPr>
          <p:cNvPr id="108" name="Graphic 20" descr="Hourglass">
            <a:extLst>
              <a:ext uri="{FF2B5EF4-FFF2-40B4-BE49-F238E27FC236}">
                <a16:creationId xmlns:a16="http://schemas.microsoft.com/office/drawing/2014/main" id="{5C3F1659-164B-4009-A2CF-86D1C921E9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325435">
            <a:off x="4246241" y="9026180"/>
            <a:ext cx="824341" cy="824341"/>
          </a:xfrm>
          <a:prstGeom prst="rect">
            <a:avLst/>
          </a:prstGeom>
        </p:spPr>
      </p:pic>
      <p:pic>
        <p:nvPicPr>
          <p:cNvPr id="109" name="Graphic 22" descr="Lightbulb">
            <a:extLst>
              <a:ext uri="{FF2B5EF4-FFF2-40B4-BE49-F238E27FC236}">
                <a16:creationId xmlns:a16="http://schemas.microsoft.com/office/drawing/2014/main" id="{202FA87B-841B-4188-8FB7-071C53D1881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59300">
            <a:off x="3451962" y="8915724"/>
            <a:ext cx="742737" cy="742737"/>
          </a:xfrm>
          <a:prstGeom prst="rect">
            <a:avLst/>
          </a:prstGeom>
        </p:spPr>
      </p:pic>
      <p:pic>
        <p:nvPicPr>
          <p:cNvPr id="110" name="Graphic 24" descr="Lightbulb and gear">
            <a:extLst>
              <a:ext uri="{FF2B5EF4-FFF2-40B4-BE49-F238E27FC236}">
                <a16:creationId xmlns:a16="http://schemas.microsoft.com/office/drawing/2014/main" id="{1E150D69-72DD-4061-A87C-7DAFAF8F944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462253">
            <a:off x="2458815" y="9064985"/>
            <a:ext cx="807876" cy="807876"/>
          </a:xfrm>
          <a:prstGeom prst="rect">
            <a:avLst/>
          </a:prstGeom>
        </p:spPr>
      </p:pic>
      <p:pic>
        <p:nvPicPr>
          <p:cNvPr id="111" name="Graphic 26" descr="Checklist RTL">
            <a:extLst>
              <a:ext uri="{FF2B5EF4-FFF2-40B4-BE49-F238E27FC236}">
                <a16:creationId xmlns:a16="http://schemas.microsoft.com/office/drawing/2014/main" id="{DAD77187-B299-41DF-853A-C39337BB52A2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684753">
            <a:off x="1508755" y="8976938"/>
            <a:ext cx="713155" cy="713155"/>
          </a:xfrm>
          <a:prstGeom prst="rect">
            <a:avLst/>
          </a:prstGeom>
        </p:spPr>
      </p:pic>
      <p:pic>
        <p:nvPicPr>
          <p:cNvPr id="112" name="Graphic 27" descr="Suitcase">
            <a:extLst>
              <a:ext uri="{FF2B5EF4-FFF2-40B4-BE49-F238E27FC236}">
                <a16:creationId xmlns:a16="http://schemas.microsoft.com/office/drawing/2014/main" id="{EF2088F7-84BF-431E-A202-70A8A1D05990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627281">
            <a:off x="6188485" y="9084085"/>
            <a:ext cx="829722" cy="82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510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arallelogram 56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Parallelogram 57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38361" y="293153"/>
            <a:ext cx="5997857" cy="946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82085"/>
              </p:ext>
            </p:extLst>
          </p:nvPr>
        </p:nvGraphicFramePr>
        <p:xfrm>
          <a:off x="638361" y="472440"/>
          <a:ext cx="598481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6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6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62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19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Project 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Budget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Estimated Cost 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Completed by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3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935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93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93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935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822043"/>
              </p:ext>
            </p:extLst>
          </p:nvPr>
        </p:nvGraphicFramePr>
        <p:xfrm>
          <a:off x="676461" y="2133600"/>
          <a:ext cx="5946714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1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1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1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1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January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February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March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April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May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Jun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July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August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September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October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November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December</a:t>
                      </a:r>
                    </a:p>
                  </a:txBody>
                  <a:tcPr>
                    <a:lnL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55881" y="4191000"/>
            <a:ext cx="1177987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9BAAC7"/>
                </a:solidFill>
                <a:latin typeface="Raleway" pitchFamily="34" charset="0"/>
              </a:rPr>
              <a:t>Project: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546481" y="4358640"/>
            <a:ext cx="5076692" cy="609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082874"/>
              </p:ext>
            </p:extLst>
          </p:nvPr>
        </p:nvGraphicFramePr>
        <p:xfrm>
          <a:off x="752661" y="4648200"/>
          <a:ext cx="5870511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6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68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Projected Start Date</a:t>
                      </a:r>
                    </a:p>
                  </a:txBody>
                  <a:tcPr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Projected End Date</a:t>
                      </a:r>
                    </a:p>
                  </a:txBody>
                  <a:tcPr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Budget</a:t>
                      </a:r>
                    </a:p>
                  </a:txBody>
                  <a:tcPr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Pentagon 13"/>
          <p:cNvSpPr/>
          <p:nvPr/>
        </p:nvSpPr>
        <p:spPr>
          <a:xfrm>
            <a:off x="685800" y="5365373"/>
            <a:ext cx="1520887" cy="288667"/>
          </a:xfrm>
          <a:prstGeom prst="homePlate">
            <a:avLst/>
          </a:prstGeom>
          <a:solidFill>
            <a:srgbClr val="EEEA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2000" y="5346263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9BAAC7"/>
                </a:solidFill>
                <a:latin typeface="Raleway" pitchFamily="34" charset="0"/>
              </a:rPr>
              <a:t>STEPS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984374" y="58826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84374" y="60350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84374" y="61874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81261" y="63398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959287" y="58826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959287" y="60350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59287" y="61874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956174" y="63398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entagon 35"/>
          <p:cNvSpPr/>
          <p:nvPr/>
        </p:nvSpPr>
        <p:spPr>
          <a:xfrm>
            <a:off x="688913" y="6432173"/>
            <a:ext cx="1520887" cy="288667"/>
          </a:xfrm>
          <a:prstGeom prst="homePlate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765113" y="6416040"/>
            <a:ext cx="13684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9BAAC7"/>
                </a:solidFill>
                <a:latin typeface="Raleway" pitchFamily="34" charset="0"/>
              </a:rPr>
              <a:t>SUPPLIES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987487" y="69494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987487" y="71018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987487" y="72542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984374" y="74066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962400" y="69494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962400" y="71018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962400" y="72542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959287" y="740664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55775" y="7633751"/>
            <a:ext cx="5867398" cy="1144489"/>
          </a:xfrm>
          <a:prstGeom prst="roundRect">
            <a:avLst/>
          </a:prstGeom>
          <a:noFill/>
          <a:ln w="12700">
            <a:solidFill>
              <a:srgbClr val="9BAA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Pentagon 45"/>
          <p:cNvSpPr/>
          <p:nvPr/>
        </p:nvSpPr>
        <p:spPr>
          <a:xfrm>
            <a:off x="685800" y="7495996"/>
            <a:ext cx="1520887" cy="288667"/>
          </a:xfrm>
          <a:prstGeom prst="homePlate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762000" y="7479863"/>
            <a:ext cx="13684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9BAAC7"/>
                </a:solidFill>
                <a:latin typeface="Raleway" pitchFamily="34" charset="0"/>
              </a:rPr>
              <a:t>SKETCH IT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09217" y="0"/>
            <a:ext cx="44561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spc="300" dirty="0">
                <a:solidFill>
                  <a:srgbClr val="9BAAC7"/>
                </a:solidFill>
                <a:latin typeface="Raleway" pitchFamily="34" charset="0"/>
              </a:rPr>
              <a:t>PROJECT PLANNER</a:t>
            </a:r>
          </a:p>
        </p:txBody>
      </p:sp>
      <p:pic>
        <p:nvPicPr>
          <p:cNvPr id="59" name="Graphic 7" descr="Long sleeve shirt">
            <a:extLst>
              <a:ext uri="{FF2B5EF4-FFF2-40B4-BE49-F238E27FC236}">
                <a16:creationId xmlns:a16="http://schemas.microsoft.com/office/drawing/2014/main" id="{FA354C59-1A28-447A-981D-2ED32594F8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56844">
            <a:off x="1122300" y="9250326"/>
            <a:ext cx="587120" cy="587120"/>
          </a:xfrm>
          <a:prstGeom prst="rect">
            <a:avLst/>
          </a:prstGeom>
        </p:spPr>
      </p:pic>
      <p:pic>
        <p:nvPicPr>
          <p:cNvPr id="60" name="Graphic 12" descr="Shirt">
            <a:extLst>
              <a:ext uri="{FF2B5EF4-FFF2-40B4-BE49-F238E27FC236}">
                <a16:creationId xmlns:a16="http://schemas.microsoft.com/office/drawing/2014/main" id="{84742EC9-5660-4D0F-ACFB-7065FD6FC7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09268">
            <a:off x="337937" y="8893692"/>
            <a:ext cx="666140" cy="666140"/>
          </a:xfrm>
          <a:prstGeom prst="rect">
            <a:avLst/>
          </a:prstGeom>
        </p:spPr>
      </p:pic>
      <p:pic>
        <p:nvPicPr>
          <p:cNvPr id="61" name="Graphic 20" descr="Watch">
            <a:extLst>
              <a:ext uri="{FF2B5EF4-FFF2-40B4-BE49-F238E27FC236}">
                <a16:creationId xmlns:a16="http://schemas.microsoft.com/office/drawing/2014/main" id="{EA6E0D01-0677-481D-B9BD-2DBA43BFC0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154558">
            <a:off x="1982167" y="8961195"/>
            <a:ext cx="619989" cy="619989"/>
          </a:xfrm>
          <a:prstGeom prst="rect">
            <a:avLst/>
          </a:prstGeom>
        </p:spPr>
      </p:pic>
      <p:pic>
        <p:nvPicPr>
          <p:cNvPr id="62" name="Graphic 27" descr="Sock">
            <a:extLst>
              <a:ext uri="{FF2B5EF4-FFF2-40B4-BE49-F238E27FC236}">
                <a16:creationId xmlns:a16="http://schemas.microsoft.com/office/drawing/2014/main" id="{C193CBF9-35C9-4546-96BA-0DCDCA7F013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02353">
            <a:off x="6432280" y="9147737"/>
            <a:ext cx="582847" cy="582847"/>
          </a:xfrm>
          <a:prstGeom prst="rect">
            <a:avLst/>
          </a:prstGeom>
        </p:spPr>
      </p:pic>
      <p:pic>
        <p:nvPicPr>
          <p:cNvPr id="63" name="Graphic 35" descr="House">
            <a:extLst>
              <a:ext uri="{FF2B5EF4-FFF2-40B4-BE49-F238E27FC236}">
                <a16:creationId xmlns:a16="http://schemas.microsoft.com/office/drawing/2014/main" id="{0771A273-1FA6-4339-8A15-DAE90D7554F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61584" y="8815864"/>
            <a:ext cx="686178" cy="686178"/>
          </a:xfrm>
          <a:prstGeom prst="rect">
            <a:avLst/>
          </a:prstGeom>
        </p:spPr>
      </p:pic>
      <p:pic>
        <p:nvPicPr>
          <p:cNvPr id="64" name="Graphic 41" descr="Money">
            <a:extLst>
              <a:ext uri="{FF2B5EF4-FFF2-40B4-BE49-F238E27FC236}">
                <a16:creationId xmlns:a16="http://schemas.microsoft.com/office/drawing/2014/main" id="{C216A561-407C-4E04-BB23-55C35AFC203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757083">
            <a:off x="4792188" y="9132710"/>
            <a:ext cx="546382" cy="643210"/>
          </a:xfrm>
          <a:prstGeom prst="rect">
            <a:avLst/>
          </a:prstGeom>
        </p:spPr>
      </p:pic>
      <p:pic>
        <p:nvPicPr>
          <p:cNvPr id="65" name="Graphic 43" descr="Open envelope">
            <a:extLst>
              <a:ext uri="{FF2B5EF4-FFF2-40B4-BE49-F238E27FC236}">
                <a16:creationId xmlns:a16="http://schemas.microsoft.com/office/drawing/2014/main" id="{F04A126C-AC24-4F78-ACB7-BF3CFB32DEE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46074">
            <a:off x="3936850" y="8897642"/>
            <a:ext cx="645787" cy="645787"/>
          </a:xfrm>
          <a:prstGeom prst="rect">
            <a:avLst/>
          </a:prstGeom>
        </p:spPr>
      </p:pic>
      <p:pic>
        <p:nvPicPr>
          <p:cNvPr id="66" name="Graphic 45" descr="Newspaper">
            <a:extLst>
              <a:ext uri="{FF2B5EF4-FFF2-40B4-BE49-F238E27FC236}">
                <a16:creationId xmlns:a16="http://schemas.microsoft.com/office/drawing/2014/main" id="{154F3D62-BA20-4B53-B95F-80600AD7FE7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945006">
            <a:off x="2733827" y="9029783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02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arallelogram 36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arallelogram 37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62000" y="293153"/>
            <a:ext cx="5715000" cy="946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132124"/>
              </p:ext>
            </p:extLst>
          </p:nvPr>
        </p:nvGraphicFramePr>
        <p:xfrm>
          <a:off x="1219200" y="838200"/>
          <a:ext cx="5180091" cy="109728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51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9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DATE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DESCRIPTION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AMOUNT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C1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20481" y="851916"/>
            <a:ext cx="228600" cy="1066800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6200000">
            <a:off x="446284" y="1243272"/>
            <a:ext cx="117798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spc="500" dirty="0">
                <a:solidFill>
                  <a:schemeClr val="bg1"/>
                </a:solidFill>
                <a:latin typeface="Raleway" pitchFamily="34" charset="0"/>
              </a:rPr>
              <a:t>INCOME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982689"/>
              </p:ext>
            </p:extLst>
          </p:nvPr>
        </p:nvGraphicFramePr>
        <p:xfrm>
          <a:off x="1229853" y="1981200"/>
          <a:ext cx="5169438" cy="5692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9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68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87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r>
                        <a:rPr lang="en-US" sz="105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VIRABLE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DATE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DESCRIPTION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AMOUNT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927058" y="1981201"/>
            <a:ext cx="233598" cy="5692140"/>
          </a:xfrm>
          <a:prstGeom prst="rect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16200000">
            <a:off x="279359" y="3911642"/>
            <a:ext cx="1523999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spc="500" dirty="0">
                <a:solidFill>
                  <a:schemeClr val="bg1"/>
                </a:solidFill>
                <a:latin typeface="Raleway" pitchFamily="34" charset="0"/>
              </a:rPr>
              <a:t>EXPENSES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059545"/>
              </p:ext>
            </p:extLst>
          </p:nvPr>
        </p:nvGraphicFramePr>
        <p:xfrm>
          <a:off x="1233885" y="7772400"/>
          <a:ext cx="5165408" cy="109728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291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1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1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BUGETED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ACTUAL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DIFFERENCE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INCOME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EXPENSES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SAVINGS</a:t>
                      </a: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CE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Raleway" pitchFamily="34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920481" y="7786116"/>
            <a:ext cx="228600" cy="1066800"/>
          </a:xfrm>
          <a:prstGeom prst="rect">
            <a:avLst/>
          </a:prstGeom>
          <a:solidFill>
            <a:srgbClr val="AACE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45787" y="8177472"/>
            <a:ext cx="117798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spc="500" dirty="0">
                <a:solidFill>
                  <a:schemeClr val="bg1"/>
                </a:solidFill>
                <a:latin typeface="Raleway" pitchFamily="34" charset="0"/>
              </a:rPr>
              <a:t>TOTALS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3425" y="224135"/>
            <a:ext cx="3838575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spc="300" dirty="0">
                <a:solidFill>
                  <a:srgbClr val="9BAAC7"/>
                </a:solidFill>
                <a:latin typeface="Raleway" pitchFamily="34" charset="0"/>
              </a:rPr>
              <a:t>MONEY PLANNER 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191000" y="76200"/>
            <a:ext cx="2133600" cy="293013"/>
          </a:xfrm>
          <a:prstGeom prst="roundRect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62400" y="82689"/>
            <a:ext cx="26670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spc="200" dirty="0">
                <a:solidFill>
                  <a:schemeClr val="bg1"/>
                </a:solidFill>
                <a:latin typeface="Raleway" pitchFamily="34" charset="0"/>
              </a:rPr>
              <a:t>THE BUGET FOR THE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343400" y="386001"/>
            <a:ext cx="144780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rgbClr val="9BAAC7"/>
                </a:solidFill>
                <a:latin typeface="Raleway" pitchFamily="34" charset="0"/>
              </a:rPr>
              <a:t>WEEK OF</a:t>
            </a:r>
          </a:p>
          <a:p>
            <a:r>
              <a:rPr lang="en-US" sz="1050" b="1" dirty="0">
                <a:solidFill>
                  <a:srgbClr val="9BAAC7"/>
                </a:solidFill>
                <a:latin typeface="Raleway" pitchFamily="34" charset="0"/>
              </a:rPr>
              <a:t>MONTH OF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5257800" y="702588"/>
            <a:ext cx="1066800" cy="82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4212069" y="452744"/>
            <a:ext cx="152400" cy="85636"/>
          </a:xfrm>
          <a:prstGeom prst="ellipse">
            <a:avLst/>
          </a:prstGeom>
          <a:noFill/>
          <a:ln w="12700">
            <a:solidFill>
              <a:srgbClr val="9BAA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212069" y="625204"/>
            <a:ext cx="152400" cy="85636"/>
          </a:xfrm>
          <a:prstGeom prst="ellipse">
            <a:avLst/>
          </a:prstGeom>
          <a:noFill/>
          <a:ln w="12700">
            <a:solidFill>
              <a:srgbClr val="9BAA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838200" y="851916"/>
            <a:ext cx="0" cy="8001000"/>
          </a:xfrm>
          <a:prstGeom prst="line">
            <a:avLst/>
          </a:prstGeom>
          <a:ln w="38100">
            <a:solidFill>
              <a:srgbClr val="9BAAC7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phic 8" descr="Alarm clock">
            <a:extLst>
              <a:ext uri="{FF2B5EF4-FFF2-40B4-BE49-F238E27FC236}">
                <a16:creationId xmlns:a16="http://schemas.microsoft.com/office/drawing/2014/main" id="{73F08D2B-9DCB-4163-B5AB-31B4B94880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856703">
            <a:off x="236662" y="9055363"/>
            <a:ext cx="915492" cy="915492"/>
          </a:xfrm>
          <a:prstGeom prst="rect">
            <a:avLst/>
          </a:prstGeom>
        </p:spPr>
      </p:pic>
      <p:pic>
        <p:nvPicPr>
          <p:cNvPr id="40" name="Graphic 24" descr="Lightbulb and gear">
            <a:extLst>
              <a:ext uri="{FF2B5EF4-FFF2-40B4-BE49-F238E27FC236}">
                <a16:creationId xmlns:a16="http://schemas.microsoft.com/office/drawing/2014/main" id="{1E150D69-72DD-4061-A87C-7DAFAF8F94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462253">
            <a:off x="2458815" y="9064985"/>
            <a:ext cx="807876" cy="807876"/>
          </a:xfrm>
          <a:prstGeom prst="rect">
            <a:avLst/>
          </a:prstGeom>
        </p:spPr>
      </p:pic>
      <p:pic>
        <p:nvPicPr>
          <p:cNvPr id="41" name="Graphic 26" descr="Checklist RTL">
            <a:extLst>
              <a:ext uri="{FF2B5EF4-FFF2-40B4-BE49-F238E27FC236}">
                <a16:creationId xmlns:a16="http://schemas.microsoft.com/office/drawing/2014/main" id="{DAD77187-B299-41DF-853A-C39337BB52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684753">
            <a:off x="1508755" y="8976938"/>
            <a:ext cx="713155" cy="713155"/>
          </a:xfrm>
          <a:prstGeom prst="rect">
            <a:avLst/>
          </a:prstGeom>
        </p:spPr>
      </p:pic>
      <p:pic>
        <p:nvPicPr>
          <p:cNvPr id="42" name="Graphic 27" descr="Suitcase">
            <a:extLst>
              <a:ext uri="{FF2B5EF4-FFF2-40B4-BE49-F238E27FC236}">
                <a16:creationId xmlns:a16="http://schemas.microsoft.com/office/drawing/2014/main" id="{EF2088F7-84BF-431E-A202-70A8A1D0599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627281">
            <a:off x="6188485" y="9084085"/>
            <a:ext cx="829722" cy="829722"/>
          </a:xfrm>
          <a:prstGeom prst="rect">
            <a:avLst/>
          </a:prstGeom>
        </p:spPr>
      </p:pic>
      <p:pic>
        <p:nvPicPr>
          <p:cNvPr id="43" name="Graphic 41" descr="Money">
            <a:extLst>
              <a:ext uri="{FF2B5EF4-FFF2-40B4-BE49-F238E27FC236}">
                <a16:creationId xmlns:a16="http://schemas.microsoft.com/office/drawing/2014/main" id="{C216A561-407C-4E04-BB23-55C35AFC2030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0757083">
            <a:off x="5365795" y="9145808"/>
            <a:ext cx="546382" cy="643210"/>
          </a:xfrm>
          <a:prstGeom prst="rect">
            <a:avLst/>
          </a:prstGeom>
        </p:spPr>
      </p:pic>
      <p:pic>
        <p:nvPicPr>
          <p:cNvPr id="44" name="Graphic 45" descr="Newspaper">
            <a:extLst>
              <a:ext uri="{FF2B5EF4-FFF2-40B4-BE49-F238E27FC236}">
                <a16:creationId xmlns:a16="http://schemas.microsoft.com/office/drawing/2014/main" id="{154F3D62-BA20-4B53-B95F-80600AD7FE76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0945006">
            <a:off x="3475100" y="9058241"/>
            <a:ext cx="752107" cy="752107"/>
          </a:xfrm>
          <a:prstGeom prst="rect">
            <a:avLst/>
          </a:prstGeom>
        </p:spPr>
      </p:pic>
      <p:pic>
        <p:nvPicPr>
          <p:cNvPr id="45" name="Graphic 35" descr="Clipboard">
            <a:extLst>
              <a:ext uri="{FF2B5EF4-FFF2-40B4-BE49-F238E27FC236}">
                <a16:creationId xmlns:a16="http://schemas.microsoft.com/office/drawing/2014/main" id="{C68EA2DF-BF34-446A-AFF6-796BDF4B8C6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0508241">
            <a:off x="4424885" y="9062047"/>
            <a:ext cx="718589" cy="71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arallelogram 69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Parallelogram 70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639293" y="293153"/>
            <a:ext cx="6162560" cy="946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381000"/>
            <a:ext cx="553182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9C1CE"/>
                </a:solidFill>
                <a:latin typeface="Brusher" panose="00000500000000000000" pitchFamily="2" charset="0"/>
              </a:rPr>
              <a:t>Meal</a:t>
            </a:r>
            <a:r>
              <a:rPr lang="en-US" sz="5400" dirty="0">
                <a:solidFill>
                  <a:srgbClr val="9BAAC7"/>
                </a:solidFill>
                <a:latin typeface="Brusher" panose="00000500000000000000" pitchFamily="2" charset="0"/>
              </a:rPr>
              <a:t> Planner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31222" y="1253879"/>
            <a:ext cx="2514600" cy="1038808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31222" y="2357909"/>
            <a:ext cx="2514600" cy="1038808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731222" y="3466307"/>
            <a:ext cx="2514600" cy="1038808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731222" y="4574320"/>
            <a:ext cx="2514600" cy="1038808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31222" y="5676107"/>
            <a:ext cx="2514600" cy="1038808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731222" y="6784119"/>
            <a:ext cx="2514600" cy="1038808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31222" y="7885522"/>
            <a:ext cx="2514600" cy="1038808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398222" y="1280224"/>
            <a:ext cx="3429000" cy="7644106"/>
          </a:xfrm>
          <a:prstGeom prst="roundRect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43814" y="1253879"/>
            <a:ext cx="228779" cy="1031812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45038" y="2360586"/>
            <a:ext cx="228779" cy="1031812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39293" y="3475931"/>
            <a:ext cx="228779" cy="1031812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53619" y="4571692"/>
            <a:ext cx="228779" cy="1031812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54843" y="5669160"/>
            <a:ext cx="228779" cy="1031812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49098" y="6791115"/>
            <a:ext cx="228779" cy="1031812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654843" y="7885522"/>
            <a:ext cx="228779" cy="1031812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174495" y="1587035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bg1"/>
                </a:solidFill>
                <a:latin typeface="Raleway" pitchFamily="34" charset="0"/>
              </a:rPr>
              <a:t>SUN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185523" y="2653835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bg1"/>
                </a:solidFill>
                <a:latin typeface="Raleway" pitchFamily="34" charset="0"/>
              </a:rPr>
              <a:t>MON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174495" y="3796835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bg1"/>
                </a:solidFill>
                <a:latin typeface="Raleway" pitchFamily="34" charset="0"/>
              </a:rPr>
              <a:t>TUE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185523" y="4904848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bg1"/>
                </a:solidFill>
                <a:latin typeface="Raleway" pitchFamily="34" charset="0"/>
              </a:rPr>
              <a:t>WED</a:t>
            </a:r>
          </a:p>
        </p:txBody>
      </p:sp>
      <p:sp>
        <p:nvSpPr>
          <p:cNvPr id="18" name="TextBox 17"/>
          <p:cNvSpPr txBox="1"/>
          <p:nvPr/>
        </p:nvSpPr>
        <p:spPr>
          <a:xfrm rot="16200000">
            <a:off x="174495" y="6006635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bg1"/>
                </a:solidFill>
                <a:latin typeface="Raleway" pitchFamily="34" charset="0"/>
              </a:rPr>
              <a:t>THU</a:t>
            </a:r>
          </a:p>
        </p:txBody>
      </p:sp>
      <p:sp>
        <p:nvSpPr>
          <p:cNvPr id="19" name="TextBox 18"/>
          <p:cNvSpPr txBox="1"/>
          <p:nvPr/>
        </p:nvSpPr>
        <p:spPr>
          <a:xfrm rot="16200000">
            <a:off x="185523" y="7114647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bg1"/>
                </a:solidFill>
                <a:latin typeface="Raleway" pitchFamily="34" charset="0"/>
              </a:rPr>
              <a:t>FRI</a:t>
            </a:r>
          </a:p>
        </p:txBody>
      </p:sp>
      <p:sp>
        <p:nvSpPr>
          <p:cNvPr id="20" name="TextBox 19"/>
          <p:cNvSpPr txBox="1"/>
          <p:nvPr/>
        </p:nvSpPr>
        <p:spPr>
          <a:xfrm rot="16200000">
            <a:off x="185524" y="8174452"/>
            <a:ext cx="11779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spc="200" dirty="0">
                <a:solidFill>
                  <a:schemeClr val="bg1"/>
                </a:solidFill>
                <a:latin typeface="Raleway" pitchFamily="34" charset="0"/>
              </a:rPr>
              <a:t>SAT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398222" y="1609130"/>
            <a:ext cx="3429000" cy="372450"/>
          </a:xfrm>
          <a:prstGeom prst="roundRect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779222" y="1609130"/>
            <a:ext cx="26670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spc="200" dirty="0">
                <a:solidFill>
                  <a:schemeClr val="bg1"/>
                </a:solidFill>
                <a:latin typeface="Raleway" pitchFamily="34" charset="0"/>
              </a:rPr>
              <a:t>SHOPPING LIST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3550621" y="22949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550622" y="2522823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550622" y="27521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550622" y="3004948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550621" y="32093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550622" y="3437223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550622" y="36665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550622" y="3919348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550621" y="41237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550622" y="4351623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550622" y="45809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550622" y="4833748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550621" y="50381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550622" y="5266023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550622" y="5495330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550622" y="5748148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550620" y="5982329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3550620" y="6211636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550620" y="6464454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550619" y="6668836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550620" y="6896729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550620" y="7126036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550620" y="7378854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550619" y="7583236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550620" y="7811129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550620" y="8040436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3550620" y="8293254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550618" y="8540104"/>
            <a:ext cx="31242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Graphic 40" descr="Wine">
            <a:extLst>
              <a:ext uri="{FF2B5EF4-FFF2-40B4-BE49-F238E27FC236}">
                <a16:creationId xmlns:a16="http://schemas.microsoft.com/office/drawing/2014/main" id="{132CB912-EE5E-44C9-911A-0933C8DF22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23231">
            <a:off x="5628750" y="9177366"/>
            <a:ext cx="790498" cy="790498"/>
          </a:xfrm>
          <a:prstGeom prst="rect">
            <a:avLst/>
          </a:prstGeom>
        </p:spPr>
      </p:pic>
      <p:pic>
        <p:nvPicPr>
          <p:cNvPr id="74" name="Graphic 46" descr="Avocado">
            <a:extLst>
              <a:ext uri="{FF2B5EF4-FFF2-40B4-BE49-F238E27FC236}">
                <a16:creationId xmlns:a16="http://schemas.microsoft.com/office/drawing/2014/main" id="{0B1502A3-4A2E-4078-B941-EFDA69259B3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76787" y="9173584"/>
            <a:ext cx="744139" cy="744139"/>
          </a:xfrm>
          <a:prstGeom prst="rect">
            <a:avLst/>
          </a:prstGeom>
        </p:spPr>
      </p:pic>
      <p:pic>
        <p:nvPicPr>
          <p:cNvPr id="76" name="Graphic 50" descr="Cake slice">
            <a:extLst>
              <a:ext uri="{FF2B5EF4-FFF2-40B4-BE49-F238E27FC236}">
                <a16:creationId xmlns:a16="http://schemas.microsoft.com/office/drawing/2014/main" id="{97708F55-93BB-4F15-96DB-09F62D0733B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731871">
            <a:off x="3778847" y="9130736"/>
            <a:ext cx="834448" cy="834448"/>
          </a:xfrm>
          <a:prstGeom prst="rect">
            <a:avLst/>
          </a:prstGeom>
        </p:spPr>
      </p:pic>
      <p:pic>
        <p:nvPicPr>
          <p:cNvPr id="77" name="Graphic 52" descr="Fruit bowl">
            <a:extLst>
              <a:ext uri="{FF2B5EF4-FFF2-40B4-BE49-F238E27FC236}">
                <a16:creationId xmlns:a16="http://schemas.microsoft.com/office/drawing/2014/main" id="{CD3F358D-5805-44E6-A8C7-7DA85D85E88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601080">
            <a:off x="2822905" y="9158473"/>
            <a:ext cx="745748" cy="745748"/>
          </a:xfrm>
          <a:prstGeom prst="rect">
            <a:avLst/>
          </a:prstGeom>
        </p:spPr>
      </p:pic>
      <p:pic>
        <p:nvPicPr>
          <p:cNvPr id="78" name="Graphic 26" descr="Checklist RTL">
            <a:extLst>
              <a:ext uri="{FF2B5EF4-FFF2-40B4-BE49-F238E27FC236}">
                <a16:creationId xmlns:a16="http://schemas.microsoft.com/office/drawing/2014/main" id="{DAD77187-B299-41DF-853A-C39337BB52A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684753">
            <a:off x="1878612" y="9194507"/>
            <a:ext cx="664079" cy="664079"/>
          </a:xfrm>
          <a:prstGeom prst="rect">
            <a:avLst/>
          </a:prstGeom>
        </p:spPr>
      </p:pic>
      <p:pic>
        <p:nvPicPr>
          <p:cNvPr id="80" name="Graphic 35" descr="Clipboard">
            <a:extLst>
              <a:ext uri="{FF2B5EF4-FFF2-40B4-BE49-F238E27FC236}">
                <a16:creationId xmlns:a16="http://schemas.microsoft.com/office/drawing/2014/main" id="{C68EA2DF-BF34-446A-AFF6-796BDF4B8C61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0508241">
            <a:off x="260094" y="9205781"/>
            <a:ext cx="664871" cy="664871"/>
          </a:xfrm>
          <a:prstGeom prst="rect">
            <a:avLst/>
          </a:prstGeom>
        </p:spPr>
      </p:pic>
      <p:pic>
        <p:nvPicPr>
          <p:cNvPr id="81" name="Graphic 41" descr="Money">
            <a:extLst>
              <a:ext uri="{FF2B5EF4-FFF2-40B4-BE49-F238E27FC236}">
                <a16:creationId xmlns:a16="http://schemas.microsoft.com/office/drawing/2014/main" id="{C216A561-407C-4E04-BB23-55C35AFC203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20757083">
            <a:off x="6516120" y="9218293"/>
            <a:ext cx="546382" cy="643210"/>
          </a:xfrm>
          <a:prstGeom prst="rect">
            <a:avLst/>
          </a:prstGeom>
        </p:spPr>
      </p:pic>
      <p:pic>
        <p:nvPicPr>
          <p:cNvPr id="82" name="Graphic 19" descr="Chicken leg">
            <a:extLst>
              <a:ext uri="{FF2B5EF4-FFF2-40B4-BE49-F238E27FC236}">
                <a16:creationId xmlns:a16="http://schemas.microsoft.com/office/drawing/2014/main" id="{C03E834D-73C5-4B84-9780-C1C10D61404E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17708928">
            <a:off x="1036608" y="9216947"/>
            <a:ext cx="722223" cy="72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27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159</Words>
  <Application>Microsoft Office PowerPoint</Application>
  <PresentationFormat>Custom</PresentationFormat>
  <Paragraphs>86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Brusher</vt:lpstr>
      <vt:lpstr>Calibri</vt:lpstr>
      <vt:lpstr>Raleway</vt:lpstr>
      <vt:lpstr>Office Theme</vt:lpstr>
      <vt:lpstr>MAKE IT RIDICULOUSLY AMAZING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MRivas</dc:creator>
  <cp:lastModifiedBy>Melody Spier</cp:lastModifiedBy>
  <cp:revision>34</cp:revision>
  <dcterms:created xsi:type="dcterms:W3CDTF">2020-03-16T06:21:46Z</dcterms:created>
  <dcterms:modified xsi:type="dcterms:W3CDTF">2020-03-27T13:43:23Z</dcterms:modified>
</cp:coreProperties>
</file>