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93" r:id="rId3"/>
    <p:sldId id="310" r:id="rId4"/>
    <p:sldId id="300" r:id="rId5"/>
    <p:sldId id="311" r:id="rId6"/>
    <p:sldId id="314" r:id="rId7"/>
    <p:sldId id="313" r:id="rId8"/>
    <p:sldId id="316" r:id="rId9"/>
    <p:sldId id="315" r:id="rId10"/>
    <p:sldId id="318" r:id="rId11"/>
    <p:sldId id="317" r:id="rId12"/>
    <p:sldId id="319" r:id="rId13"/>
    <p:sldId id="312" r:id="rId14"/>
    <p:sldId id="320" r:id="rId15"/>
    <p:sldId id="309" r:id="rId16"/>
    <p:sldId id="321" r:id="rId17"/>
    <p:sldId id="322" r:id="rId18"/>
    <p:sldId id="327" r:id="rId19"/>
    <p:sldId id="324" r:id="rId20"/>
    <p:sldId id="325" r:id="rId21"/>
    <p:sldId id="326" r:id="rId22"/>
    <p:sldId id="323" r:id="rId23"/>
    <p:sldId id="328" r:id="rId24"/>
    <p:sldId id="329" r:id="rId25"/>
    <p:sldId id="330" r:id="rId26"/>
    <p:sldId id="331" r:id="rId27"/>
    <p:sldId id="332" r:id="rId28"/>
    <p:sldId id="333" r:id="rId29"/>
    <p:sldId id="334" r:id="rId30"/>
    <p:sldId id="335" r:id="rId31"/>
    <p:sldId id="336" r:id="rId32"/>
    <p:sldId id="337" r:id="rId33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C9"/>
    <a:srgbClr val="F9F9F9"/>
    <a:srgbClr val="F7F7F7"/>
    <a:srgbClr val="C0387A"/>
    <a:srgbClr val="F3F2E9"/>
    <a:srgbClr val="F7F6EF"/>
    <a:srgbClr val="EFEDE0"/>
    <a:srgbClr val="FFF8F3"/>
    <a:srgbClr val="FFF4EB"/>
    <a:srgbClr val="FFD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421" autoAdjust="0"/>
    <p:restoredTop sz="94660"/>
  </p:normalViewPr>
  <p:slideViewPr>
    <p:cSldViewPr>
      <p:cViewPr varScale="1">
        <p:scale>
          <a:sx n="89" d="100"/>
          <a:sy n="89" d="100"/>
        </p:scale>
        <p:origin x="312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6" d="100"/>
        <a:sy n="19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7D4909-5CA2-4576-A34F-371DDE4E42B7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D487E-1909-4081-A4F2-69DEF17784DF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690672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1447801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096907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69604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33601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408733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06055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805178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48389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126214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5481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19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63316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726600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140107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736649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502962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65156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40675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077678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072961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946085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9097009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29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727553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921884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1866752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170684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32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10945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4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2172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5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106385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6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229784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7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8618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544241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6D487E-1909-4081-A4F2-69DEF17784DF}" type="slidenum">
              <a:rPr lang="en-PH" smtClean="0"/>
              <a:t>9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92440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74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4378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87651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181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47458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749865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46359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39384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70991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505549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270280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85B9E-47AF-4051-AE69-310E648EE27F}" type="datetimeFigureOut">
              <a:rPr lang="en-PH" smtClean="0"/>
              <a:t>15/04/2020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7FA86-B5FB-4568-830B-4A7CFABED1A7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04493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EB226D76-E721-49C8-B0BE-7442571F84E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57"/>
          <a:stretch/>
        </p:blipFill>
        <p:spPr>
          <a:xfrm>
            <a:off x="20" y="10"/>
            <a:ext cx="6857980" cy="914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809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113247"/>
            <a:ext cx="58738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MAGIC WAND, I WOULD CHANGE THESE THINGS THAT CAUSE PHYSICAL OR MENTAL CLUTTER IN MY LIFE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2"/>
            <a:ext cx="2936945" cy="6623542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919712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HOT SPOTS IN MY LIFE THAT NEED ORANIZING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800698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WISH I HAD BE TAUGHT ABOUT BEING ORGANIZED AT A YOUNG AGE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588221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I WERE TO DESCRIBE MY LIFE RIGHT NOW, I WOULD SAY…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525586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MY LIFE WILL LOOK ONCE I HAVE ORGANIZED IT AND CREATED NEW HABITS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16462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I AM GRATEFUL FOR TODAY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2"/>
            <a:ext cx="2936945" cy="6623542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409765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PLACE I FEEL MOST COMFORTABLE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629218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35912"/>
            <a:ext cx="5873890" cy="400110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IDEAL LIFE WOULD LOOK LIKE…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8878834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SOMEONE I ADMIRE THAT IS ORGANIZED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59395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35912"/>
            <a:ext cx="5873890" cy="400110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 FEEL WHEN I GET RID OF SOMETHING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34932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I WANT A MORE ORGANIZED LIFE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4731486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67136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 THAT DESCRIBE MY ORGANIZATION STYLE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2"/>
            <a:ext cx="2936945" cy="6623542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95B43E-31DB-47C6-8FC5-4C730B43812E}"/>
              </a:ext>
            </a:extLst>
          </p:cNvPr>
          <p:cNvSpPr txBox="1"/>
          <p:nvPr/>
        </p:nvSpPr>
        <p:spPr>
          <a:xfrm>
            <a:off x="469215" y="1680839"/>
            <a:ext cx="2648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CURRENT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B9EE1B-A8E3-4BB5-916A-A3AE96905122}"/>
              </a:ext>
            </a:extLst>
          </p:cNvPr>
          <p:cNvSpPr txBox="1"/>
          <p:nvPr/>
        </p:nvSpPr>
        <p:spPr>
          <a:xfrm>
            <a:off x="3770138" y="1680839"/>
            <a:ext cx="2648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FUTURE STYLE (GOAL)</a:t>
            </a:r>
          </a:p>
        </p:txBody>
      </p:sp>
    </p:spTree>
    <p:extLst>
      <p:ext uri="{BB962C8B-B14F-4D97-AF65-F5344CB8AC3E}">
        <p14:creationId xmlns:p14="http://schemas.microsoft.com/office/powerpoint/2010/main" val="5735505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34818"/>
            <a:ext cx="5873890" cy="615553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MY LIFE / HOME IS SO DISORGANIZED</a:t>
            </a:r>
          </a:p>
          <a:p>
            <a:pPr lvl="0" algn="ctr"/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(KEEP ASKING ‘WHY’ TO FIND THE ROOT OF THE PROBLEM)</a:t>
            </a:r>
            <a:endParaRPr lang="en-P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86660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SOMETHING I CAN DO TODAY TO MAKE ME FEEL MORE ORGANIZED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100800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67136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I CAN TREAT MYSELF WITHOUT ACQUIRING MORE ‘STUFF’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2"/>
            <a:ext cx="2936945" cy="6623542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95B43E-31DB-47C6-8FC5-4C730B43812E}"/>
              </a:ext>
            </a:extLst>
          </p:cNvPr>
          <p:cNvSpPr txBox="1"/>
          <p:nvPr/>
        </p:nvSpPr>
        <p:spPr>
          <a:xfrm>
            <a:off x="469215" y="1680839"/>
            <a:ext cx="2648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NO-COST WAYS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B9EE1B-A8E3-4BB5-916A-A3AE96905122}"/>
              </a:ext>
            </a:extLst>
          </p:cNvPr>
          <p:cNvSpPr txBox="1"/>
          <p:nvPr/>
        </p:nvSpPr>
        <p:spPr>
          <a:xfrm>
            <a:off x="3770138" y="1680839"/>
            <a:ext cx="2648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LOW-COST WAYS</a:t>
            </a:r>
          </a:p>
        </p:txBody>
      </p:sp>
    </p:spTree>
    <p:extLst>
      <p:ext uri="{BB962C8B-B14F-4D97-AF65-F5344CB8AC3E}">
        <p14:creationId xmlns:p14="http://schemas.microsoft.com/office/powerpoint/2010/main" val="50944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34818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PEOPLE KNEW ABOUT MY DISORGANIZATION, I FEEL THEY WOULD…</a:t>
            </a:r>
            <a:endParaRPr lang="en-P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844835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THAT HAVE HAPPENED RECENTLY THAT MADE ME FEEL GOOD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0467949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34818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MY JOY IS BEING COMPROMIZED AND WHAT I CAN DO ABOUT IT</a:t>
            </a:r>
            <a:endParaRPr lang="en-P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80979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288652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THAT HAPPENED THIS WEEK THAT I’M PROUD OF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4068577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550208" y="421024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PURCHASING HABITS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2"/>
            <a:ext cx="2936945" cy="6623542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95B43E-31DB-47C6-8FC5-4C730B43812E}"/>
              </a:ext>
            </a:extLst>
          </p:cNvPr>
          <p:cNvSpPr txBox="1"/>
          <p:nvPr/>
        </p:nvSpPr>
        <p:spPr>
          <a:xfrm>
            <a:off x="469215" y="1680839"/>
            <a:ext cx="2648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BEST PURCHASES I’VE MADE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B9EE1B-A8E3-4BB5-916A-A3AE96905122}"/>
              </a:ext>
            </a:extLst>
          </p:cNvPr>
          <p:cNvSpPr txBox="1"/>
          <p:nvPr/>
        </p:nvSpPr>
        <p:spPr>
          <a:xfrm>
            <a:off x="3657853" y="1680839"/>
            <a:ext cx="28197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WORST PURCHASES I’VE MADE</a:t>
            </a:r>
          </a:p>
        </p:txBody>
      </p:sp>
    </p:spTree>
    <p:extLst>
      <p:ext uri="{BB962C8B-B14F-4D97-AF65-F5344CB8AC3E}">
        <p14:creationId xmlns:p14="http://schemas.microsoft.com/office/powerpoint/2010/main" val="13653171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34818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THAT GIVE ME COMFORT AND HOW THEY DO SO</a:t>
            </a:r>
            <a:endParaRPr lang="en-P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3607782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ORGANIZATION GOALS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1"/>
            <a:ext cx="2936945" cy="3339889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00EE27B-036A-4B61-8F61-38D9B28AF070}"/>
              </a:ext>
            </a:extLst>
          </p:cNvPr>
          <p:cNvSpPr/>
          <p:nvPr/>
        </p:nvSpPr>
        <p:spPr>
          <a:xfrm>
            <a:off x="3588399" y="5260516"/>
            <a:ext cx="2936945" cy="2944156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04B9EB-8F93-40D0-8B36-B6CC3281A0D2}"/>
              </a:ext>
            </a:extLst>
          </p:cNvPr>
          <p:cNvSpPr txBox="1"/>
          <p:nvPr/>
        </p:nvSpPr>
        <p:spPr>
          <a:xfrm>
            <a:off x="469215" y="1680839"/>
            <a:ext cx="2648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Goals I Can Finish Quickly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0EFA67-9B9F-4AFF-8498-8062D3A1733C}"/>
              </a:ext>
            </a:extLst>
          </p:cNvPr>
          <p:cNvSpPr txBox="1"/>
          <p:nvPr/>
        </p:nvSpPr>
        <p:spPr>
          <a:xfrm>
            <a:off x="3717032" y="1723670"/>
            <a:ext cx="264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Goals That May Take Few Weeks or Months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306EAC-9A39-4FA1-A611-701329600B5F}"/>
              </a:ext>
            </a:extLst>
          </p:cNvPr>
          <p:cNvSpPr txBox="1"/>
          <p:nvPr/>
        </p:nvSpPr>
        <p:spPr>
          <a:xfrm>
            <a:off x="3717032" y="5353066"/>
            <a:ext cx="2648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Goals I Want to Convert Into New Habits</a:t>
            </a:r>
          </a:p>
        </p:txBody>
      </p:sp>
    </p:spTree>
    <p:extLst>
      <p:ext uri="{BB962C8B-B14F-4D97-AF65-F5344CB8AC3E}">
        <p14:creationId xmlns:p14="http://schemas.microsoft.com/office/powerpoint/2010/main" val="1029955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WAYS I PRACTICE SELF-CARE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4527009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34818"/>
            <a:ext cx="5873890" cy="400110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LAST TIME I FELT ORGANIZED WAS…</a:t>
            </a:r>
            <a:endParaRPr lang="en-PH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6665852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60646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AFFIRMATIONS OR MANTRAS I CAN SAY WHILE GETTING ORGANIZED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596813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LAST TIME I FELT ORGANIZED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524713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DEFINITION OF BEING ORGANIZED IS…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161368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-21516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IN MY LIFE I WANT TO ORGANIZE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332656" y="1592152"/>
            <a:ext cx="2936945" cy="6623543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5AD434-5B8E-4039-9A2A-81EEBDED03D8}"/>
              </a:ext>
            </a:extLst>
          </p:cNvPr>
          <p:cNvSpPr/>
          <p:nvPr/>
        </p:nvSpPr>
        <p:spPr>
          <a:xfrm>
            <a:off x="3599271" y="1592152"/>
            <a:ext cx="2936945" cy="6623542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C3037C-23C6-4774-88FF-6CF563A622F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1600047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12235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83646" y="288652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 WOULD DO WITH MORE SPACE IN MY LIFE (PHYSICAL &amp; MENTAL)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684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334166"/>
            <a:ext cx="58738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CONCERNS OR WORRIES I HAVE ABOUT CLUTTER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592152"/>
            <a:ext cx="5873890" cy="6652255"/>
          </a:xfrm>
          <a:prstGeom prst="rect">
            <a:avLst/>
          </a:prstGeom>
          <a:solidFill>
            <a:srgbClr val="F9F9F9"/>
          </a:solidFill>
          <a:ln w="9525" cmpd="thinThick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0034131-D13C-4FF5-A88A-9DCB07B127FF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003633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/>
          <p:cNvSpPr/>
          <p:nvPr/>
        </p:nvSpPr>
        <p:spPr>
          <a:xfrm>
            <a:off x="0" y="0"/>
            <a:ext cx="6858000" cy="1285191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  <p:sp>
        <p:nvSpPr>
          <p:cNvPr id="3" name="TextBox 2"/>
          <p:cNvSpPr txBox="1"/>
          <p:nvPr/>
        </p:nvSpPr>
        <p:spPr>
          <a:xfrm>
            <a:off x="492055" y="442540"/>
            <a:ext cx="5873890" cy="707886"/>
          </a:xfrm>
          <a:prstGeom prst="rect">
            <a:avLst/>
          </a:prstGeom>
          <a:solidFill>
            <a:srgbClr val="A6A6C9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CLUTTER IS INTERFERRING WITH MY LIFE BY…</a:t>
            </a:r>
            <a:endParaRPr lang="en-PH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A9D098-45B6-4964-80E6-D2A0BE51A6B2}"/>
              </a:ext>
            </a:extLst>
          </p:cNvPr>
          <p:cNvSpPr/>
          <p:nvPr/>
        </p:nvSpPr>
        <p:spPr>
          <a:xfrm>
            <a:off x="492055" y="1727731"/>
            <a:ext cx="5873890" cy="6580247"/>
          </a:xfrm>
          <a:prstGeom prst="rect">
            <a:avLst/>
          </a:prstGeom>
          <a:noFill/>
          <a:ln w="9525">
            <a:solidFill>
              <a:srgbClr val="A6A6C9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A87A1CD-738E-4DCF-82E7-DDACB7071760}"/>
              </a:ext>
            </a:extLst>
          </p:cNvPr>
          <p:cNvSpPr/>
          <p:nvPr/>
        </p:nvSpPr>
        <p:spPr>
          <a:xfrm>
            <a:off x="0" y="8636721"/>
            <a:ext cx="6858000" cy="539552"/>
          </a:xfrm>
          <a:prstGeom prst="rect">
            <a:avLst/>
          </a:prstGeom>
          <a:solidFill>
            <a:srgbClr val="A6A6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71845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Brusher"/>
        <a:ea typeface=""/>
        <a:cs typeface=""/>
      </a:majorFont>
      <a:minorFont>
        <a:latin typeface="Museo Sans 500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363</Words>
  <Application>Microsoft Office PowerPoint</Application>
  <PresentationFormat>Letter Paper (8.5x11 in)</PresentationFormat>
  <Paragraphs>73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Brusher</vt:lpstr>
      <vt:lpstr>Calibri</vt:lpstr>
      <vt:lpstr>Museo Sans 500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Melody Spier</dc:creator>
  <cp:lastModifiedBy>Melody Spier</cp:lastModifiedBy>
  <cp:revision>6</cp:revision>
  <dcterms:created xsi:type="dcterms:W3CDTF">2020-04-15T16:50:39Z</dcterms:created>
  <dcterms:modified xsi:type="dcterms:W3CDTF">2020-04-15T17:39:26Z</dcterms:modified>
</cp:coreProperties>
</file>