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70" r:id="rId6"/>
    <p:sldId id="268" r:id="rId7"/>
    <p:sldId id="267" r:id="rId8"/>
    <p:sldId id="269" r:id="rId9"/>
    <p:sldId id="259" r:id="rId10"/>
    <p:sldId id="260" r:id="rId11"/>
    <p:sldId id="271" r:id="rId12"/>
    <p:sldId id="272" r:id="rId13"/>
    <p:sldId id="261" r:id="rId14"/>
    <p:sldId id="273" r:id="rId15"/>
    <p:sldId id="274" r:id="rId16"/>
    <p:sldId id="275" r:id="rId17"/>
    <p:sldId id="277" r:id="rId18"/>
    <p:sldId id="276" r:id="rId19"/>
    <p:sldId id="278" r:id="rId20"/>
    <p:sldId id="279" r:id="rId21"/>
    <p:sldId id="280" r:id="rId22"/>
    <p:sldId id="281" r:id="rId23"/>
    <p:sldId id="282" r:id="rId24"/>
    <p:sldId id="283" r:id="rId25"/>
    <p:sldId id="287" r:id="rId26"/>
    <p:sldId id="288" r:id="rId27"/>
    <p:sldId id="289" r:id="rId28"/>
    <p:sldId id="290" r:id="rId29"/>
    <p:sldId id="284" r:id="rId30"/>
    <p:sldId id="291" r:id="rId31"/>
    <p:sldId id="292" r:id="rId3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570"/>
    <a:srgbClr val="F5F5F5"/>
    <a:srgbClr val="EEEEEE"/>
    <a:srgbClr val="EBEEF9"/>
    <a:srgbClr val="EAF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4" d="100"/>
          <a:sy n="94" d="100"/>
        </p:scale>
        <p:origin x="606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13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5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7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1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15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77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47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45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9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EB76C-4278-4D30-8A52-B6D39D5CBA94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C8A1C-EA1C-4678-B9B8-BACA0F7B3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5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7F5BD33E-167D-4B33-BEED-7BFBB5CE24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166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747132" y="674327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Committing Yourself To Less Stress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485195" y="1445101"/>
            <a:ext cx="6010274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Thinking about the new habits you want to create, choose one to start with. Complete the following for this habit.</a:t>
            </a:r>
          </a:p>
          <a:p>
            <a:endParaRPr lang="en-US" sz="1400" dirty="0"/>
          </a:p>
          <a:p>
            <a:r>
              <a:rPr lang="en-US" sz="1400" dirty="0"/>
              <a:t>I commit to spending the next 60 days creating this new habit…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I want this new habit in my life because…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I plan to accomplish this by (actions you will take)…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Tools and assistance, I may need while creating this habit…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Obstacles I might face and how I will overcome them…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362359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747132" y="674327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My Strengths &amp; Accomplishments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705314" y="1483201"/>
            <a:ext cx="51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Things I am good at.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A196D-30D4-476C-A63B-5519164C55C3}"/>
              </a:ext>
            </a:extLst>
          </p:cNvPr>
          <p:cNvSpPr txBox="1"/>
          <p:nvPr/>
        </p:nvSpPr>
        <p:spPr>
          <a:xfrm>
            <a:off x="705314" y="1929438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22909-CFCC-443A-BA64-F3E7B90EED8A}"/>
              </a:ext>
            </a:extLst>
          </p:cNvPr>
          <p:cNvSpPr txBox="1"/>
          <p:nvPr/>
        </p:nvSpPr>
        <p:spPr>
          <a:xfrm>
            <a:off x="705314" y="3395551"/>
            <a:ext cx="5062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Things that make me unique.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1A3CC-A979-4FFB-9AB2-06DCDADB5236}"/>
              </a:ext>
            </a:extLst>
          </p:cNvPr>
          <p:cNvSpPr txBox="1"/>
          <p:nvPr/>
        </p:nvSpPr>
        <p:spPr>
          <a:xfrm>
            <a:off x="705314" y="375106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A7756-B75E-4859-AEBE-ABCE8CE74FF1}"/>
              </a:ext>
            </a:extLst>
          </p:cNvPr>
          <p:cNvSpPr txBox="1"/>
          <p:nvPr/>
        </p:nvSpPr>
        <p:spPr>
          <a:xfrm>
            <a:off x="705314" y="5254733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Challenges I have overcome.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5A748-56F1-4940-91D2-025CBAEFF501}"/>
              </a:ext>
            </a:extLst>
          </p:cNvPr>
          <p:cNvSpPr txBox="1"/>
          <p:nvPr/>
        </p:nvSpPr>
        <p:spPr>
          <a:xfrm>
            <a:off x="705314" y="559530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B91B2F-B082-4654-BD0A-1B2B39DB1ECB}"/>
              </a:ext>
            </a:extLst>
          </p:cNvPr>
          <p:cNvSpPr txBox="1"/>
          <p:nvPr/>
        </p:nvSpPr>
        <p:spPr>
          <a:xfrm>
            <a:off x="705314" y="743954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818B4-D1FA-48D5-BB48-FD0AA5E78E23}"/>
              </a:ext>
            </a:extLst>
          </p:cNvPr>
          <p:cNvSpPr txBox="1"/>
          <p:nvPr/>
        </p:nvSpPr>
        <p:spPr>
          <a:xfrm>
            <a:off x="685800" y="7060673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What I value the most. </a:t>
            </a:r>
          </a:p>
        </p:txBody>
      </p:sp>
    </p:spTree>
    <p:extLst>
      <p:ext uri="{BB962C8B-B14F-4D97-AF65-F5344CB8AC3E}">
        <p14:creationId xmlns:p14="http://schemas.microsoft.com/office/powerpoint/2010/main" val="57688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527901" y="674327"/>
            <a:ext cx="5844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53570"/>
                </a:solidFill>
              </a:rPr>
              <a:t>My Strengths &amp; Accomplishments Pt.2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705314" y="1483201"/>
            <a:ext cx="51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Compliments I have received.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A196D-30D4-476C-A63B-5519164C55C3}"/>
              </a:ext>
            </a:extLst>
          </p:cNvPr>
          <p:cNvSpPr txBox="1"/>
          <p:nvPr/>
        </p:nvSpPr>
        <p:spPr>
          <a:xfrm>
            <a:off x="705314" y="1929438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22909-CFCC-443A-BA64-F3E7B90EED8A}"/>
              </a:ext>
            </a:extLst>
          </p:cNvPr>
          <p:cNvSpPr txBox="1"/>
          <p:nvPr/>
        </p:nvSpPr>
        <p:spPr>
          <a:xfrm>
            <a:off x="705314" y="3395551"/>
            <a:ext cx="5062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Times I’ve helped others.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1A3CC-A979-4FFB-9AB2-06DCDADB5236}"/>
              </a:ext>
            </a:extLst>
          </p:cNvPr>
          <p:cNvSpPr txBox="1"/>
          <p:nvPr/>
        </p:nvSpPr>
        <p:spPr>
          <a:xfrm>
            <a:off x="705314" y="375106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A7756-B75E-4859-AEBE-ABCE8CE74FF1}"/>
              </a:ext>
            </a:extLst>
          </p:cNvPr>
          <p:cNvSpPr txBox="1"/>
          <p:nvPr/>
        </p:nvSpPr>
        <p:spPr>
          <a:xfrm>
            <a:off x="705314" y="5254733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Ways I’ve made others happy.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5A748-56F1-4940-91D2-025CBAEFF501}"/>
              </a:ext>
            </a:extLst>
          </p:cNvPr>
          <p:cNvSpPr txBox="1"/>
          <p:nvPr/>
        </p:nvSpPr>
        <p:spPr>
          <a:xfrm>
            <a:off x="705314" y="559530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B91B2F-B082-4654-BD0A-1B2B39DB1ECB}"/>
              </a:ext>
            </a:extLst>
          </p:cNvPr>
          <p:cNvSpPr txBox="1"/>
          <p:nvPr/>
        </p:nvSpPr>
        <p:spPr>
          <a:xfrm>
            <a:off x="705314" y="743954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818B4-D1FA-48D5-BB48-FD0AA5E78E23}"/>
              </a:ext>
            </a:extLst>
          </p:cNvPr>
          <p:cNvSpPr txBox="1"/>
          <p:nvPr/>
        </p:nvSpPr>
        <p:spPr>
          <a:xfrm>
            <a:off x="685800" y="7060673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What I enjoy most about helping others. </a:t>
            </a:r>
          </a:p>
        </p:txBody>
      </p:sp>
    </p:spTree>
    <p:extLst>
      <p:ext uri="{BB962C8B-B14F-4D97-AF65-F5344CB8AC3E}">
        <p14:creationId xmlns:p14="http://schemas.microsoft.com/office/powerpoint/2010/main" val="3330850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E367EF-117A-4DDF-8332-438BA79BAB2D}"/>
              </a:ext>
            </a:extLst>
          </p:cNvPr>
          <p:cNvSpPr txBox="1"/>
          <p:nvPr/>
        </p:nvSpPr>
        <p:spPr>
          <a:xfrm>
            <a:off x="1010433" y="1677663"/>
            <a:ext cx="19572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Successes This Week</a:t>
            </a: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4D6D94BD-3F40-4391-8133-2BFB00ED4C92}"/>
              </a:ext>
            </a:extLst>
          </p:cNvPr>
          <p:cNvSpPr/>
          <p:nvPr/>
        </p:nvSpPr>
        <p:spPr>
          <a:xfrm>
            <a:off x="575034" y="1384141"/>
            <a:ext cx="2828042" cy="2769114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049EB4-6F70-4759-8AD0-F72BEC1D23C5}"/>
              </a:ext>
            </a:extLst>
          </p:cNvPr>
          <p:cNvCxnSpPr/>
          <p:nvPr/>
        </p:nvCxnSpPr>
        <p:spPr>
          <a:xfrm>
            <a:off x="853125" y="2318994"/>
            <a:ext cx="227186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8D4F43-A9C7-476B-87CA-54E0D49E8F72}"/>
              </a:ext>
            </a:extLst>
          </p:cNvPr>
          <p:cNvCxnSpPr/>
          <p:nvPr/>
        </p:nvCxnSpPr>
        <p:spPr>
          <a:xfrm>
            <a:off x="853125" y="2609655"/>
            <a:ext cx="227186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3C7EAA-4FB8-4BA3-8DC5-BE5BEF8EE7B1}"/>
              </a:ext>
            </a:extLst>
          </p:cNvPr>
          <p:cNvCxnSpPr/>
          <p:nvPr/>
        </p:nvCxnSpPr>
        <p:spPr>
          <a:xfrm>
            <a:off x="853125" y="2932747"/>
            <a:ext cx="227186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DB1044F-633F-40AB-8F0B-CCEA68541A7C}"/>
              </a:ext>
            </a:extLst>
          </p:cNvPr>
          <p:cNvCxnSpPr/>
          <p:nvPr/>
        </p:nvCxnSpPr>
        <p:spPr>
          <a:xfrm>
            <a:off x="853125" y="3247534"/>
            <a:ext cx="227186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792123E-EC57-4B04-861F-A81DB033C9A0}"/>
              </a:ext>
            </a:extLst>
          </p:cNvPr>
          <p:cNvCxnSpPr/>
          <p:nvPr/>
        </p:nvCxnSpPr>
        <p:spPr>
          <a:xfrm>
            <a:off x="853125" y="3531909"/>
            <a:ext cx="227186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C23F9420-CC23-43A4-BE4E-0A3C1C2348C5}"/>
              </a:ext>
            </a:extLst>
          </p:cNvPr>
          <p:cNvSpPr/>
          <p:nvPr/>
        </p:nvSpPr>
        <p:spPr>
          <a:xfrm>
            <a:off x="3987538" y="1382606"/>
            <a:ext cx="2045617" cy="2033040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B9D239-E8AF-4154-95DB-B8625D1744A5}"/>
              </a:ext>
            </a:extLst>
          </p:cNvPr>
          <p:cNvSpPr txBox="1"/>
          <p:nvPr/>
        </p:nvSpPr>
        <p:spPr>
          <a:xfrm>
            <a:off x="4298623" y="1569813"/>
            <a:ext cx="1459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That Made Me Laugh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D7CF58-1668-4F8C-8526-046008E4E35E}"/>
              </a:ext>
            </a:extLst>
          </p:cNvPr>
          <p:cNvCxnSpPr>
            <a:cxnSpLocks/>
          </p:cNvCxnSpPr>
          <p:nvPr/>
        </p:nvCxnSpPr>
        <p:spPr>
          <a:xfrm>
            <a:off x="4290767" y="2410124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8EDBCA-7E94-4540-9FF7-43DA4B095B56}"/>
              </a:ext>
            </a:extLst>
          </p:cNvPr>
          <p:cNvCxnSpPr>
            <a:cxnSpLocks/>
          </p:cNvCxnSpPr>
          <p:nvPr/>
        </p:nvCxnSpPr>
        <p:spPr>
          <a:xfrm>
            <a:off x="4290767" y="268978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F650AC-7DE1-4F33-8C4B-C44650D8203B}"/>
              </a:ext>
            </a:extLst>
          </p:cNvPr>
          <p:cNvCxnSpPr>
            <a:cxnSpLocks/>
          </p:cNvCxnSpPr>
          <p:nvPr/>
        </p:nvCxnSpPr>
        <p:spPr>
          <a:xfrm>
            <a:off x="4290767" y="2932747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64986DD-24C9-4BFB-86E9-63086F1165E2}"/>
              </a:ext>
            </a:extLst>
          </p:cNvPr>
          <p:cNvCxnSpPr>
            <a:cxnSpLocks/>
          </p:cNvCxnSpPr>
          <p:nvPr/>
        </p:nvCxnSpPr>
        <p:spPr>
          <a:xfrm>
            <a:off x="4290767" y="2187360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701178F4-9EDC-4B6B-853A-D4D673FE29D6}"/>
              </a:ext>
            </a:extLst>
          </p:cNvPr>
          <p:cNvSpPr/>
          <p:nvPr/>
        </p:nvSpPr>
        <p:spPr>
          <a:xfrm>
            <a:off x="2177254" y="4358347"/>
            <a:ext cx="2045617" cy="2033040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E66679-CA47-4C7A-AF02-524B040F9B44}"/>
              </a:ext>
            </a:extLst>
          </p:cNvPr>
          <p:cNvCxnSpPr>
            <a:cxnSpLocks/>
          </p:cNvCxnSpPr>
          <p:nvPr/>
        </p:nvCxnSpPr>
        <p:spPr>
          <a:xfrm>
            <a:off x="2464394" y="5290349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EC3A2B2-E025-40CD-937D-FFB0DB57C623}"/>
              </a:ext>
            </a:extLst>
          </p:cNvPr>
          <p:cNvCxnSpPr>
            <a:cxnSpLocks/>
          </p:cNvCxnSpPr>
          <p:nvPr/>
        </p:nvCxnSpPr>
        <p:spPr>
          <a:xfrm>
            <a:off x="2470270" y="591094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40E90DD-B6EE-4A04-BB1D-BB0BA61AE962}"/>
              </a:ext>
            </a:extLst>
          </p:cNvPr>
          <p:cNvCxnSpPr>
            <a:cxnSpLocks/>
          </p:cNvCxnSpPr>
          <p:nvPr/>
        </p:nvCxnSpPr>
        <p:spPr>
          <a:xfrm>
            <a:off x="2470269" y="5620289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CFF73BC-F992-4683-9160-5B5C9A0D4F84}"/>
              </a:ext>
            </a:extLst>
          </p:cNvPr>
          <p:cNvSpPr txBox="1"/>
          <p:nvPr/>
        </p:nvSpPr>
        <p:spPr>
          <a:xfrm>
            <a:off x="2464395" y="4594927"/>
            <a:ext cx="1459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I Could Have Done Better</a:t>
            </a:r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00EA9585-DD2A-4C0B-8F33-2773F9591956}"/>
              </a:ext>
            </a:extLst>
          </p:cNvPr>
          <p:cNvSpPr/>
          <p:nvPr/>
        </p:nvSpPr>
        <p:spPr>
          <a:xfrm>
            <a:off x="3591276" y="5964057"/>
            <a:ext cx="2642256" cy="2633135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135D72A-3BF2-4F38-9057-7616E247F9FD}"/>
              </a:ext>
            </a:extLst>
          </p:cNvPr>
          <p:cNvCxnSpPr>
            <a:cxnSpLocks/>
          </p:cNvCxnSpPr>
          <p:nvPr/>
        </p:nvCxnSpPr>
        <p:spPr>
          <a:xfrm>
            <a:off x="3948453" y="6818716"/>
            <a:ext cx="2009287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1BB4485-681B-4218-8C26-FCB964F07064}"/>
              </a:ext>
            </a:extLst>
          </p:cNvPr>
          <p:cNvSpPr txBox="1"/>
          <p:nvPr/>
        </p:nvSpPr>
        <p:spPr>
          <a:xfrm>
            <a:off x="4081806" y="6234475"/>
            <a:ext cx="1668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Favorite Moments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A7E4D9-53F4-4763-B83C-B45F590CD55E}"/>
              </a:ext>
            </a:extLst>
          </p:cNvPr>
          <p:cNvCxnSpPr>
            <a:cxnSpLocks/>
          </p:cNvCxnSpPr>
          <p:nvPr/>
        </p:nvCxnSpPr>
        <p:spPr>
          <a:xfrm>
            <a:off x="3948453" y="7140799"/>
            <a:ext cx="2009287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0727C36-FA87-4BD7-8AF6-A82D464DFFF4}"/>
              </a:ext>
            </a:extLst>
          </p:cNvPr>
          <p:cNvCxnSpPr>
            <a:cxnSpLocks/>
          </p:cNvCxnSpPr>
          <p:nvPr/>
        </p:nvCxnSpPr>
        <p:spPr>
          <a:xfrm>
            <a:off x="3948453" y="7481735"/>
            <a:ext cx="2009287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442F3A3-7391-48D3-8A55-90A7D023A47E}"/>
              </a:ext>
            </a:extLst>
          </p:cNvPr>
          <p:cNvCxnSpPr>
            <a:cxnSpLocks/>
          </p:cNvCxnSpPr>
          <p:nvPr/>
        </p:nvCxnSpPr>
        <p:spPr>
          <a:xfrm>
            <a:off x="3948453" y="7888658"/>
            <a:ext cx="2009287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A0F49AFC-C4B3-45F4-86AE-352F4FDA8EE4}"/>
              </a:ext>
            </a:extLst>
          </p:cNvPr>
          <p:cNvSpPr/>
          <p:nvPr/>
        </p:nvSpPr>
        <p:spPr>
          <a:xfrm>
            <a:off x="529664" y="5816330"/>
            <a:ext cx="1752405" cy="1800525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DFE04978-50D8-4501-BF3C-72E7C7A5208E}"/>
              </a:ext>
            </a:extLst>
          </p:cNvPr>
          <p:cNvSpPr/>
          <p:nvPr/>
        </p:nvSpPr>
        <p:spPr>
          <a:xfrm>
            <a:off x="783659" y="4196721"/>
            <a:ext cx="1205395" cy="1206177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A039F780-9AE3-418F-B28A-48F0926D794D}"/>
              </a:ext>
            </a:extLst>
          </p:cNvPr>
          <p:cNvSpPr/>
          <p:nvPr/>
        </p:nvSpPr>
        <p:spPr>
          <a:xfrm>
            <a:off x="5279881" y="3571528"/>
            <a:ext cx="1120751" cy="1115505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>
            <a:extLst>
              <a:ext uri="{FF2B5EF4-FFF2-40B4-BE49-F238E27FC236}">
                <a16:creationId xmlns:a16="http://schemas.microsoft.com/office/drawing/2014/main" id="{1AC16153-E3DC-4167-B5D3-73E0D7EFDE03}"/>
              </a:ext>
            </a:extLst>
          </p:cNvPr>
          <p:cNvSpPr/>
          <p:nvPr/>
        </p:nvSpPr>
        <p:spPr>
          <a:xfrm>
            <a:off x="4777625" y="4822150"/>
            <a:ext cx="1120751" cy="1115505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>
            <a:extLst>
              <a:ext uri="{FF2B5EF4-FFF2-40B4-BE49-F238E27FC236}">
                <a16:creationId xmlns:a16="http://schemas.microsoft.com/office/drawing/2014/main" id="{3770BBF8-D707-44B6-BB1F-2FD60786DB03}"/>
              </a:ext>
            </a:extLst>
          </p:cNvPr>
          <p:cNvSpPr/>
          <p:nvPr/>
        </p:nvSpPr>
        <p:spPr>
          <a:xfrm>
            <a:off x="2197681" y="7195896"/>
            <a:ext cx="1205395" cy="1206177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>
            <a:extLst>
              <a:ext uri="{FF2B5EF4-FFF2-40B4-BE49-F238E27FC236}">
                <a16:creationId xmlns:a16="http://schemas.microsoft.com/office/drawing/2014/main" id="{350DE6A6-3F2E-4EE2-BC7D-57FFD7E585E8}"/>
              </a:ext>
            </a:extLst>
          </p:cNvPr>
          <p:cNvSpPr/>
          <p:nvPr/>
        </p:nvSpPr>
        <p:spPr>
          <a:xfrm>
            <a:off x="3686582" y="3344213"/>
            <a:ext cx="1120751" cy="1115505"/>
          </a:xfrm>
          <a:prstGeom prst="flowChartConnector">
            <a:avLst/>
          </a:prstGeom>
          <a:noFill/>
          <a:ln>
            <a:solidFill>
              <a:srgbClr val="2535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0F4A5E-BBF9-4F44-A733-DABF3177F512}"/>
              </a:ext>
            </a:extLst>
          </p:cNvPr>
          <p:cNvSpPr txBox="1"/>
          <p:nvPr/>
        </p:nvSpPr>
        <p:spPr>
          <a:xfrm>
            <a:off x="698530" y="4292295"/>
            <a:ext cx="136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Favorite</a:t>
            </a:r>
          </a:p>
          <a:p>
            <a:pPr algn="ctr"/>
            <a:r>
              <a:rPr lang="en-US" sz="1200" dirty="0"/>
              <a:t>Smell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D451B3-CB77-4319-9DEB-1367F0F0C45D}"/>
              </a:ext>
            </a:extLst>
          </p:cNvPr>
          <p:cNvSpPr txBox="1"/>
          <p:nvPr/>
        </p:nvSpPr>
        <p:spPr>
          <a:xfrm>
            <a:off x="3592939" y="3445554"/>
            <a:ext cx="136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Favorite</a:t>
            </a:r>
          </a:p>
          <a:p>
            <a:pPr algn="ctr"/>
            <a:r>
              <a:rPr lang="en-US" sz="1200" dirty="0"/>
              <a:t>Sound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3E1383B-13DC-40B3-9BEF-CC5B928B2406}"/>
              </a:ext>
            </a:extLst>
          </p:cNvPr>
          <p:cNvSpPr txBox="1"/>
          <p:nvPr/>
        </p:nvSpPr>
        <p:spPr>
          <a:xfrm>
            <a:off x="5157514" y="3651952"/>
            <a:ext cx="136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Favorite</a:t>
            </a:r>
          </a:p>
          <a:p>
            <a:pPr algn="ctr"/>
            <a:r>
              <a:rPr lang="en-US" sz="1200" dirty="0"/>
              <a:t>Touch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08E1EE-030F-4560-B159-29C5614238D9}"/>
              </a:ext>
            </a:extLst>
          </p:cNvPr>
          <p:cNvSpPr txBox="1"/>
          <p:nvPr/>
        </p:nvSpPr>
        <p:spPr>
          <a:xfrm>
            <a:off x="4655258" y="4930217"/>
            <a:ext cx="136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Favorite</a:t>
            </a:r>
          </a:p>
          <a:p>
            <a:pPr algn="ctr"/>
            <a:r>
              <a:rPr lang="en-US" sz="1200" dirty="0"/>
              <a:t>Sight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315B91C-402E-4F19-B006-CD3E9DCF8DDA}"/>
              </a:ext>
            </a:extLst>
          </p:cNvPr>
          <p:cNvSpPr txBox="1"/>
          <p:nvPr/>
        </p:nvSpPr>
        <p:spPr>
          <a:xfrm>
            <a:off x="747132" y="5950477"/>
            <a:ext cx="1336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I’m Grateful For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8873D23-B840-4DC3-A643-2D7E63B740C0}"/>
              </a:ext>
            </a:extLst>
          </p:cNvPr>
          <p:cNvSpPr txBox="1"/>
          <p:nvPr/>
        </p:nvSpPr>
        <p:spPr>
          <a:xfrm>
            <a:off x="2132509" y="7297049"/>
            <a:ext cx="136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My Favorite</a:t>
            </a:r>
          </a:p>
          <a:p>
            <a:pPr algn="ctr"/>
            <a:r>
              <a:rPr lang="en-US" sz="1200" dirty="0"/>
              <a:t>Taste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D9A91C6-D2E8-4680-8DAB-3EE26DC51645}"/>
              </a:ext>
            </a:extLst>
          </p:cNvPr>
          <p:cNvCxnSpPr>
            <a:cxnSpLocks/>
          </p:cNvCxnSpPr>
          <p:nvPr/>
        </p:nvCxnSpPr>
        <p:spPr>
          <a:xfrm>
            <a:off x="670620" y="6649382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9B237EF-566C-4BA2-833A-57BECDCC1790}"/>
              </a:ext>
            </a:extLst>
          </p:cNvPr>
          <p:cNvCxnSpPr>
            <a:cxnSpLocks/>
          </p:cNvCxnSpPr>
          <p:nvPr/>
        </p:nvCxnSpPr>
        <p:spPr>
          <a:xfrm>
            <a:off x="670620" y="6886623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AA1CD94-7D79-485A-A1B8-37168D10E2A1}"/>
              </a:ext>
            </a:extLst>
          </p:cNvPr>
          <p:cNvCxnSpPr>
            <a:cxnSpLocks/>
          </p:cNvCxnSpPr>
          <p:nvPr/>
        </p:nvCxnSpPr>
        <p:spPr>
          <a:xfrm>
            <a:off x="670620" y="7122390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06CEBE8-ACC1-4880-9BE6-38CF9B6DECAC}"/>
              </a:ext>
            </a:extLst>
          </p:cNvPr>
          <p:cNvCxnSpPr>
            <a:cxnSpLocks/>
          </p:cNvCxnSpPr>
          <p:nvPr/>
        </p:nvCxnSpPr>
        <p:spPr>
          <a:xfrm>
            <a:off x="949874" y="5056592"/>
            <a:ext cx="90107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CC9DA3B-CC97-49E6-9558-48A9E5E75F30}"/>
              </a:ext>
            </a:extLst>
          </p:cNvPr>
          <p:cNvCxnSpPr>
            <a:cxnSpLocks/>
          </p:cNvCxnSpPr>
          <p:nvPr/>
        </p:nvCxnSpPr>
        <p:spPr>
          <a:xfrm>
            <a:off x="3797181" y="4113617"/>
            <a:ext cx="899552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CF0F582-DAA0-4AAF-8A83-703D429470A7}"/>
              </a:ext>
            </a:extLst>
          </p:cNvPr>
          <p:cNvCxnSpPr>
            <a:cxnSpLocks/>
          </p:cNvCxnSpPr>
          <p:nvPr/>
        </p:nvCxnSpPr>
        <p:spPr>
          <a:xfrm>
            <a:off x="5390592" y="4292295"/>
            <a:ext cx="84294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BE37F07-014D-4DB6-8F5C-EE6107142F30}"/>
              </a:ext>
            </a:extLst>
          </p:cNvPr>
          <p:cNvCxnSpPr>
            <a:cxnSpLocks/>
          </p:cNvCxnSpPr>
          <p:nvPr/>
        </p:nvCxnSpPr>
        <p:spPr>
          <a:xfrm>
            <a:off x="4887462" y="5620289"/>
            <a:ext cx="90107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DCDF24F1-EFA0-4E76-906D-1F6A701FD345}"/>
              </a:ext>
            </a:extLst>
          </p:cNvPr>
          <p:cNvSpPr/>
          <p:nvPr/>
        </p:nvSpPr>
        <p:spPr>
          <a:xfrm>
            <a:off x="0" y="-6574"/>
            <a:ext cx="6858000" cy="1191167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7442072-CA6E-48E0-8E66-8A436D98680E}"/>
              </a:ext>
            </a:extLst>
          </p:cNvPr>
          <p:cNvCxnSpPr>
            <a:cxnSpLocks/>
          </p:cNvCxnSpPr>
          <p:nvPr/>
        </p:nvCxnSpPr>
        <p:spPr>
          <a:xfrm>
            <a:off x="2364713" y="8076311"/>
            <a:ext cx="90107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DAF8237-E8DF-41A7-8BBB-71551D8085FF}"/>
              </a:ext>
            </a:extLst>
          </p:cNvPr>
          <p:cNvSpPr txBox="1"/>
          <p:nvPr/>
        </p:nvSpPr>
        <p:spPr>
          <a:xfrm>
            <a:off x="576072" y="322906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My Happiness Tracker</a:t>
            </a:r>
          </a:p>
        </p:txBody>
      </p:sp>
    </p:spTree>
    <p:extLst>
      <p:ext uri="{BB962C8B-B14F-4D97-AF65-F5344CB8AC3E}">
        <p14:creationId xmlns:p14="http://schemas.microsoft.com/office/powerpoint/2010/main" val="3967381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CE4276-48E4-4750-AA41-C85A80A23831}"/>
              </a:ext>
            </a:extLst>
          </p:cNvPr>
          <p:cNvSpPr txBox="1"/>
          <p:nvPr/>
        </p:nvSpPr>
        <p:spPr>
          <a:xfrm>
            <a:off x="1730169" y="656566"/>
            <a:ext cx="3397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Bad Day Brain Dump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B4E6F6-CD31-4197-9100-8CEB9F52F182}"/>
              </a:ext>
            </a:extLst>
          </p:cNvPr>
          <p:cNvSpPr txBox="1"/>
          <p:nvPr/>
        </p:nvSpPr>
        <p:spPr>
          <a:xfrm>
            <a:off x="716436" y="1398921"/>
            <a:ext cx="542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you’ve had a bad day, use this page to write down your thoughts and feelings.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CD1282-9404-4E66-B8AF-DB8B0D665AE7}"/>
              </a:ext>
            </a:extLst>
          </p:cNvPr>
          <p:cNvSpPr/>
          <p:nvPr/>
        </p:nvSpPr>
        <p:spPr>
          <a:xfrm>
            <a:off x="716436" y="1772240"/>
            <a:ext cx="5423399" cy="6909848"/>
          </a:xfrm>
          <a:custGeom>
            <a:avLst/>
            <a:gdLst>
              <a:gd name="connsiteX0" fmla="*/ 0 w 5423399"/>
              <a:gd name="connsiteY0" fmla="*/ 0 h 6909848"/>
              <a:gd name="connsiteX1" fmla="*/ 623691 w 5423399"/>
              <a:gd name="connsiteY1" fmla="*/ 0 h 6909848"/>
              <a:gd name="connsiteX2" fmla="*/ 1301616 w 5423399"/>
              <a:gd name="connsiteY2" fmla="*/ 0 h 6909848"/>
              <a:gd name="connsiteX3" fmla="*/ 1816839 w 5423399"/>
              <a:gd name="connsiteY3" fmla="*/ 0 h 6909848"/>
              <a:gd name="connsiteX4" fmla="*/ 2332062 w 5423399"/>
              <a:gd name="connsiteY4" fmla="*/ 0 h 6909848"/>
              <a:gd name="connsiteX5" fmla="*/ 3009986 w 5423399"/>
              <a:gd name="connsiteY5" fmla="*/ 0 h 6909848"/>
              <a:gd name="connsiteX6" fmla="*/ 3525209 w 5423399"/>
              <a:gd name="connsiteY6" fmla="*/ 0 h 6909848"/>
              <a:gd name="connsiteX7" fmla="*/ 4203134 w 5423399"/>
              <a:gd name="connsiteY7" fmla="*/ 0 h 6909848"/>
              <a:gd name="connsiteX8" fmla="*/ 5423399 w 5423399"/>
              <a:gd name="connsiteY8" fmla="*/ 0 h 6909848"/>
              <a:gd name="connsiteX9" fmla="*/ 5423399 w 5423399"/>
              <a:gd name="connsiteY9" fmla="*/ 552788 h 6909848"/>
              <a:gd name="connsiteX10" fmla="*/ 5423399 w 5423399"/>
              <a:gd name="connsiteY10" fmla="*/ 1381970 h 6909848"/>
              <a:gd name="connsiteX11" fmla="*/ 5423399 w 5423399"/>
              <a:gd name="connsiteY11" fmla="*/ 2072954 h 6909848"/>
              <a:gd name="connsiteX12" fmla="*/ 5423399 w 5423399"/>
              <a:gd name="connsiteY12" fmla="*/ 2625742 h 6909848"/>
              <a:gd name="connsiteX13" fmla="*/ 5423399 w 5423399"/>
              <a:gd name="connsiteY13" fmla="*/ 3316727 h 6909848"/>
              <a:gd name="connsiteX14" fmla="*/ 5423399 w 5423399"/>
              <a:gd name="connsiteY14" fmla="*/ 3800416 h 6909848"/>
              <a:gd name="connsiteX15" fmla="*/ 5423399 w 5423399"/>
              <a:gd name="connsiteY15" fmla="*/ 4422303 h 6909848"/>
              <a:gd name="connsiteX16" fmla="*/ 5423399 w 5423399"/>
              <a:gd name="connsiteY16" fmla="*/ 5044189 h 6909848"/>
              <a:gd name="connsiteX17" fmla="*/ 5423399 w 5423399"/>
              <a:gd name="connsiteY17" fmla="*/ 5596977 h 6909848"/>
              <a:gd name="connsiteX18" fmla="*/ 5423399 w 5423399"/>
              <a:gd name="connsiteY18" fmla="*/ 6909848 h 6909848"/>
              <a:gd name="connsiteX19" fmla="*/ 4691240 w 5423399"/>
              <a:gd name="connsiteY19" fmla="*/ 6909848 h 6909848"/>
              <a:gd name="connsiteX20" fmla="*/ 4013315 w 5423399"/>
              <a:gd name="connsiteY20" fmla="*/ 6909848 h 6909848"/>
              <a:gd name="connsiteX21" fmla="*/ 3389624 w 5423399"/>
              <a:gd name="connsiteY21" fmla="*/ 6909848 h 6909848"/>
              <a:gd name="connsiteX22" fmla="*/ 2657466 w 5423399"/>
              <a:gd name="connsiteY22" fmla="*/ 6909848 h 6909848"/>
              <a:gd name="connsiteX23" fmla="*/ 2142243 w 5423399"/>
              <a:gd name="connsiteY23" fmla="*/ 6909848 h 6909848"/>
              <a:gd name="connsiteX24" fmla="*/ 1410084 w 5423399"/>
              <a:gd name="connsiteY24" fmla="*/ 6909848 h 6909848"/>
              <a:gd name="connsiteX25" fmla="*/ 677925 w 5423399"/>
              <a:gd name="connsiteY25" fmla="*/ 6909848 h 6909848"/>
              <a:gd name="connsiteX26" fmla="*/ 0 w 5423399"/>
              <a:gd name="connsiteY26" fmla="*/ 6909848 h 6909848"/>
              <a:gd name="connsiteX27" fmla="*/ 0 w 5423399"/>
              <a:gd name="connsiteY27" fmla="*/ 6218863 h 6909848"/>
              <a:gd name="connsiteX28" fmla="*/ 0 w 5423399"/>
              <a:gd name="connsiteY28" fmla="*/ 5389681 h 6909848"/>
              <a:gd name="connsiteX29" fmla="*/ 0 w 5423399"/>
              <a:gd name="connsiteY29" fmla="*/ 4905992 h 6909848"/>
              <a:gd name="connsiteX30" fmla="*/ 0 w 5423399"/>
              <a:gd name="connsiteY30" fmla="*/ 4422303 h 6909848"/>
              <a:gd name="connsiteX31" fmla="*/ 0 w 5423399"/>
              <a:gd name="connsiteY31" fmla="*/ 3938613 h 6909848"/>
              <a:gd name="connsiteX32" fmla="*/ 0 w 5423399"/>
              <a:gd name="connsiteY32" fmla="*/ 3247629 h 6909848"/>
              <a:gd name="connsiteX33" fmla="*/ 0 w 5423399"/>
              <a:gd name="connsiteY33" fmla="*/ 2763939 h 6909848"/>
              <a:gd name="connsiteX34" fmla="*/ 0 w 5423399"/>
              <a:gd name="connsiteY34" fmla="*/ 2280250 h 6909848"/>
              <a:gd name="connsiteX35" fmla="*/ 0 w 5423399"/>
              <a:gd name="connsiteY35" fmla="*/ 1796560 h 6909848"/>
              <a:gd name="connsiteX36" fmla="*/ 0 w 5423399"/>
              <a:gd name="connsiteY36" fmla="*/ 1243773 h 6909848"/>
              <a:gd name="connsiteX37" fmla="*/ 0 w 5423399"/>
              <a:gd name="connsiteY37" fmla="*/ 0 h 69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423399" h="6909848" extrusionOk="0">
                <a:moveTo>
                  <a:pt x="0" y="0"/>
                </a:moveTo>
                <a:cubicBezTo>
                  <a:pt x="274205" y="-5716"/>
                  <a:pt x="429443" y="27382"/>
                  <a:pt x="623691" y="0"/>
                </a:cubicBezTo>
                <a:cubicBezTo>
                  <a:pt x="817939" y="-27382"/>
                  <a:pt x="1119837" y="28607"/>
                  <a:pt x="1301616" y="0"/>
                </a:cubicBezTo>
                <a:cubicBezTo>
                  <a:pt x="1483395" y="-28607"/>
                  <a:pt x="1639590" y="-8761"/>
                  <a:pt x="1816839" y="0"/>
                </a:cubicBezTo>
                <a:cubicBezTo>
                  <a:pt x="1994088" y="8761"/>
                  <a:pt x="2137244" y="24445"/>
                  <a:pt x="2332062" y="0"/>
                </a:cubicBezTo>
                <a:cubicBezTo>
                  <a:pt x="2526880" y="-24445"/>
                  <a:pt x="2712172" y="-32603"/>
                  <a:pt x="3009986" y="0"/>
                </a:cubicBezTo>
                <a:cubicBezTo>
                  <a:pt x="3307800" y="32603"/>
                  <a:pt x="3392563" y="1781"/>
                  <a:pt x="3525209" y="0"/>
                </a:cubicBezTo>
                <a:cubicBezTo>
                  <a:pt x="3657855" y="-1781"/>
                  <a:pt x="3865599" y="-30130"/>
                  <a:pt x="4203134" y="0"/>
                </a:cubicBezTo>
                <a:cubicBezTo>
                  <a:pt x="4540670" y="30130"/>
                  <a:pt x="5063175" y="59140"/>
                  <a:pt x="5423399" y="0"/>
                </a:cubicBezTo>
                <a:cubicBezTo>
                  <a:pt x="5405725" y="207902"/>
                  <a:pt x="5421573" y="349401"/>
                  <a:pt x="5423399" y="552788"/>
                </a:cubicBezTo>
                <a:cubicBezTo>
                  <a:pt x="5425225" y="756175"/>
                  <a:pt x="5453610" y="1105447"/>
                  <a:pt x="5423399" y="1381970"/>
                </a:cubicBezTo>
                <a:cubicBezTo>
                  <a:pt x="5393188" y="1658493"/>
                  <a:pt x="5435232" y="1744018"/>
                  <a:pt x="5423399" y="2072954"/>
                </a:cubicBezTo>
                <a:cubicBezTo>
                  <a:pt x="5411566" y="2401890"/>
                  <a:pt x="5439175" y="2487470"/>
                  <a:pt x="5423399" y="2625742"/>
                </a:cubicBezTo>
                <a:cubicBezTo>
                  <a:pt x="5407623" y="2764014"/>
                  <a:pt x="5456844" y="3171680"/>
                  <a:pt x="5423399" y="3316727"/>
                </a:cubicBezTo>
                <a:cubicBezTo>
                  <a:pt x="5389954" y="3461775"/>
                  <a:pt x="5405107" y="3619822"/>
                  <a:pt x="5423399" y="3800416"/>
                </a:cubicBezTo>
                <a:cubicBezTo>
                  <a:pt x="5441691" y="3981010"/>
                  <a:pt x="5392979" y="4171005"/>
                  <a:pt x="5423399" y="4422303"/>
                </a:cubicBezTo>
                <a:cubicBezTo>
                  <a:pt x="5453819" y="4673601"/>
                  <a:pt x="5429925" y="4790339"/>
                  <a:pt x="5423399" y="5044189"/>
                </a:cubicBezTo>
                <a:cubicBezTo>
                  <a:pt x="5416873" y="5298039"/>
                  <a:pt x="5405786" y="5369085"/>
                  <a:pt x="5423399" y="5596977"/>
                </a:cubicBezTo>
                <a:cubicBezTo>
                  <a:pt x="5441012" y="5824869"/>
                  <a:pt x="5361680" y="6596028"/>
                  <a:pt x="5423399" y="6909848"/>
                </a:cubicBezTo>
                <a:cubicBezTo>
                  <a:pt x="5250242" y="6908357"/>
                  <a:pt x="4951723" y="6873797"/>
                  <a:pt x="4691240" y="6909848"/>
                </a:cubicBezTo>
                <a:cubicBezTo>
                  <a:pt x="4430757" y="6945899"/>
                  <a:pt x="4194274" y="6897167"/>
                  <a:pt x="4013315" y="6909848"/>
                </a:cubicBezTo>
                <a:cubicBezTo>
                  <a:pt x="3832356" y="6922529"/>
                  <a:pt x="3605810" y="6937221"/>
                  <a:pt x="3389624" y="6909848"/>
                </a:cubicBezTo>
                <a:cubicBezTo>
                  <a:pt x="3173438" y="6882475"/>
                  <a:pt x="2886840" y="6901313"/>
                  <a:pt x="2657466" y="6909848"/>
                </a:cubicBezTo>
                <a:cubicBezTo>
                  <a:pt x="2428092" y="6918383"/>
                  <a:pt x="2384748" y="6935207"/>
                  <a:pt x="2142243" y="6909848"/>
                </a:cubicBezTo>
                <a:cubicBezTo>
                  <a:pt x="1899738" y="6884489"/>
                  <a:pt x="1590033" y="6944086"/>
                  <a:pt x="1410084" y="6909848"/>
                </a:cubicBezTo>
                <a:cubicBezTo>
                  <a:pt x="1230135" y="6875610"/>
                  <a:pt x="1036410" y="6928317"/>
                  <a:pt x="677925" y="6909848"/>
                </a:cubicBezTo>
                <a:cubicBezTo>
                  <a:pt x="319440" y="6891379"/>
                  <a:pt x="226601" y="6910887"/>
                  <a:pt x="0" y="6909848"/>
                </a:cubicBezTo>
                <a:cubicBezTo>
                  <a:pt x="-8918" y="6663620"/>
                  <a:pt x="33385" y="6371124"/>
                  <a:pt x="0" y="6218863"/>
                </a:cubicBezTo>
                <a:cubicBezTo>
                  <a:pt x="-33385" y="6066602"/>
                  <a:pt x="4324" y="5596349"/>
                  <a:pt x="0" y="5389681"/>
                </a:cubicBezTo>
                <a:cubicBezTo>
                  <a:pt x="-4324" y="5183013"/>
                  <a:pt x="9432" y="5145011"/>
                  <a:pt x="0" y="4905992"/>
                </a:cubicBezTo>
                <a:cubicBezTo>
                  <a:pt x="-9432" y="4666973"/>
                  <a:pt x="-20819" y="4583886"/>
                  <a:pt x="0" y="4422303"/>
                </a:cubicBezTo>
                <a:cubicBezTo>
                  <a:pt x="20819" y="4260720"/>
                  <a:pt x="23829" y="4142937"/>
                  <a:pt x="0" y="3938613"/>
                </a:cubicBezTo>
                <a:cubicBezTo>
                  <a:pt x="-23829" y="3734289"/>
                  <a:pt x="-25824" y="3464744"/>
                  <a:pt x="0" y="3247629"/>
                </a:cubicBezTo>
                <a:cubicBezTo>
                  <a:pt x="25824" y="3030514"/>
                  <a:pt x="18867" y="2977101"/>
                  <a:pt x="0" y="2763939"/>
                </a:cubicBezTo>
                <a:cubicBezTo>
                  <a:pt x="-18867" y="2550777"/>
                  <a:pt x="-9614" y="2428555"/>
                  <a:pt x="0" y="2280250"/>
                </a:cubicBezTo>
                <a:cubicBezTo>
                  <a:pt x="9614" y="2131945"/>
                  <a:pt x="-20330" y="1992911"/>
                  <a:pt x="0" y="1796560"/>
                </a:cubicBezTo>
                <a:cubicBezTo>
                  <a:pt x="20330" y="1600209"/>
                  <a:pt x="13116" y="1436848"/>
                  <a:pt x="0" y="1243773"/>
                </a:cubicBezTo>
                <a:cubicBezTo>
                  <a:pt x="-13116" y="1050698"/>
                  <a:pt x="-29438" y="534729"/>
                  <a:pt x="0" y="0"/>
                </a:cubicBezTo>
                <a:close/>
              </a:path>
            </a:pathLst>
          </a:custGeom>
          <a:noFill/>
          <a:ln w="28575">
            <a:extLst>
              <a:ext uri="{C807C97D-BFC1-408E-A445-0C87EB9F89A2}">
                <ask:lineSketchStyleProps xmlns:ask="http://schemas.microsoft.com/office/drawing/2018/sketchyshapes" sd="38055093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74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995D6-F488-4850-91DD-368DF74BFA32}"/>
              </a:ext>
            </a:extLst>
          </p:cNvPr>
          <p:cNvSpPr txBox="1"/>
          <p:nvPr/>
        </p:nvSpPr>
        <p:spPr>
          <a:xfrm>
            <a:off x="685800" y="580145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Acts Of Kindness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550BE-07B7-42FE-96D4-EE1A4534F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495863"/>
              </p:ext>
            </p:extLst>
          </p:nvPr>
        </p:nvGraphicFramePr>
        <p:xfrm>
          <a:off x="685800" y="1636744"/>
          <a:ext cx="5486400" cy="7148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2866926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48426986"/>
                    </a:ext>
                  </a:extLst>
                </a:gridCol>
              </a:tblGrid>
              <a:tr h="30260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ACTS I’VE RECEIVED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ACTS I WANT TO 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53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38153"/>
                  </a:ext>
                </a:extLst>
              </a:tr>
              <a:tr h="6845514">
                <a:tc>
                  <a:txBody>
                    <a:bodyPr/>
                    <a:lstStyle/>
                    <a:p>
                      <a:endParaRPr lang="en-US" sz="1000" i="1" dirty="0"/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i="1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E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55067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E04645-A42E-4580-A93B-A506C4958CD5}"/>
              </a:ext>
            </a:extLst>
          </p:cNvPr>
          <p:cNvSpPr txBox="1"/>
          <p:nvPr/>
        </p:nvSpPr>
        <p:spPr>
          <a:xfrm>
            <a:off x="685800" y="1231555"/>
            <a:ext cx="548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Lists acts of kindness you’ve received and acts you would like to give to others</a:t>
            </a:r>
          </a:p>
        </p:txBody>
      </p:sp>
    </p:spTree>
    <p:extLst>
      <p:ext uri="{BB962C8B-B14F-4D97-AF65-F5344CB8AC3E}">
        <p14:creationId xmlns:p14="http://schemas.microsoft.com/office/powerpoint/2010/main" val="1913205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CE4276-48E4-4750-AA41-C85A80A23831}"/>
              </a:ext>
            </a:extLst>
          </p:cNvPr>
          <p:cNvSpPr txBox="1"/>
          <p:nvPr/>
        </p:nvSpPr>
        <p:spPr>
          <a:xfrm>
            <a:off x="716435" y="656566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My Creative Ideas Brain Dump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B4E6F6-CD31-4197-9100-8CEB9F52F182}"/>
              </a:ext>
            </a:extLst>
          </p:cNvPr>
          <p:cNvSpPr txBox="1"/>
          <p:nvPr/>
        </p:nvSpPr>
        <p:spPr>
          <a:xfrm>
            <a:off x="716436" y="1398921"/>
            <a:ext cx="542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this page to write down your creative thoughts and ideas.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CD1282-9404-4E66-B8AF-DB8B0D665AE7}"/>
              </a:ext>
            </a:extLst>
          </p:cNvPr>
          <p:cNvSpPr/>
          <p:nvPr/>
        </p:nvSpPr>
        <p:spPr>
          <a:xfrm>
            <a:off x="716436" y="1772240"/>
            <a:ext cx="5423399" cy="6909848"/>
          </a:xfrm>
          <a:custGeom>
            <a:avLst/>
            <a:gdLst>
              <a:gd name="connsiteX0" fmla="*/ 0 w 5423399"/>
              <a:gd name="connsiteY0" fmla="*/ 0 h 6909848"/>
              <a:gd name="connsiteX1" fmla="*/ 5423399 w 5423399"/>
              <a:gd name="connsiteY1" fmla="*/ 0 h 6909848"/>
              <a:gd name="connsiteX2" fmla="*/ 5423399 w 5423399"/>
              <a:gd name="connsiteY2" fmla="*/ 6909848 h 6909848"/>
              <a:gd name="connsiteX3" fmla="*/ 0 w 5423399"/>
              <a:gd name="connsiteY3" fmla="*/ 6909848 h 6909848"/>
              <a:gd name="connsiteX4" fmla="*/ 0 w 5423399"/>
              <a:gd name="connsiteY4" fmla="*/ 0 h 69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3399" h="6909848" extrusionOk="0">
                <a:moveTo>
                  <a:pt x="0" y="0"/>
                </a:moveTo>
                <a:cubicBezTo>
                  <a:pt x="1058546" y="93055"/>
                  <a:pt x="4813761" y="26354"/>
                  <a:pt x="5423399" y="0"/>
                </a:cubicBezTo>
                <a:cubicBezTo>
                  <a:pt x="5558888" y="1949363"/>
                  <a:pt x="5267741" y="5742922"/>
                  <a:pt x="5423399" y="6909848"/>
                </a:cubicBezTo>
                <a:cubicBezTo>
                  <a:pt x="4281734" y="7074553"/>
                  <a:pt x="1022541" y="6806856"/>
                  <a:pt x="0" y="6909848"/>
                </a:cubicBezTo>
                <a:cubicBezTo>
                  <a:pt x="-36979" y="4738699"/>
                  <a:pt x="-69687" y="2481462"/>
                  <a:pt x="0" y="0"/>
                </a:cubicBezTo>
                <a:close/>
              </a:path>
            </a:pathLst>
          </a:custGeom>
          <a:noFill/>
          <a:ln w="12700">
            <a:extLst>
              <a:ext uri="{C807C97D-BFC1-408E-A445-0C87EB9F89A2}">
                <ask:lineSketchStyleProps xmlns:ask="http://schemas.microsoft.com/office/drawing/2018/sketchyshapes" sd="3805509313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02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E367EF-117A-4DDF-8332-438BA79BAB2D}"/>
              </a:ext>
            </a:extLst>
          </p:cNvPr>
          <p:cNvSpPr txBox="1"/>
          <p:nvPr/>
        </p:nvSpPr>
        <p:spPr>
          <a:xfrm>
            <a:off x="1010433" y="1677663"/>
            <a:ext cx="4947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Everything On My To Do List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049EB4-6F70-4759-8AD0-F72BEC1D23C5}"/>
              </a:ext>
            </a:extLst>
          </p:cNvPr>
          <p:cNvCxnSpPr/>
          <p:nvPr/>
        </p:nvCxnSpPr>
        <p:spPr>
          <a:xfrm>
            <a:off x="870689" y="3842994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8D4F43-A9C7-476B-87CA-54E0D49E8F72}"/>
              </a:ext>
            </a:extLst>
          </p:cNvPr>
          <p:cNvCxnSpPr>
            <a:cxnSpLocks/>
          </p:cNvCxnSpPr>
          <p:nvPr/>
        </p:nvCxnSpPr>
        <p:spPr>
          <a:xfrm>
            <a:off x="885803" y="259797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3C7EAA-4FB8-4BA3-8DC5-BE5BEF8EE7B1}"/>
              </a:ext>
            </a:extLst>
          </p:cNvPr>
          <p:cNvCxnSpPr>
            <a:cxnSpLocks/>
          </p:cNvCxnSpPr>
          <p:nvPr/>
        </p:nvCxnSpPr>
        <p:spPr>
          <a:xfrm>
            <a:off x="862267" y="2923433"/>
            <a:ext cx="1127508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DB1044F-633F-40AB-8F0B-CCEA68541A7C}"/>
              </a:ext>
            </a:extLst>
          </p:cNvPr>
          <p:cNvCxnSpPr/>
          <p:nvPr/>
        </p:nvCxnSpPr>
        <p:spPr>
          <a:xfrm>
            <a:off x="877381" y="3219882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792123E-EC57-4B04-861F-A81DB033C9A0}"/>
              </a:ext>
            </a:extLst>
          </p:cNvPr>
          <p:cNvCxnSpPr/>
          <p:nvPr/>
        </p:nvCxnSpPr>
        <p:spPr>
          <a:xfrm>
            <a:off x="870689" y="353141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E66679-CA47-4C7A-AF02-524B040F9B44}"/>
              </a:ext>
            </a:extLst>
          </p:cNvPr>
          <p:cNvCxnSpPr>
            <a:cxnSpLocks/>
          </p:cNvCxnSpPr>
          <p:nvPr/>
        </p:nvCxnSpPr>
        <p:spPr>
          <a:xfrm>
            <a:off x="2699208" y="4885947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EC3A2B2-E025-40CD-937D-FFB0DB57C623}"/>
              </a:ext>
            </a:extLst>
          </p:cNvPr>
          <p:cNvCxnSpPr>
            <a:cxnSpLocks/>
          </p:cNvCxnSpPr>
          <p:nvPr/>
        </p:nvCxnSpPr>
        <p:spPr>
          <a:xfrm>
            <a:off x="2699208" y="542326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40E90DD-B6EE-4A04-BB1D-BB0BA61AE962}"/>
              </a:ext>
            </a:extLst>
          </p:cNvPr>
          <p:cNvCxnSpPr>
            <a:cxnSpLocks/>
          </p:cNvCxnSpPr>
          <p:nvPr/>
        </p:nvCxnSpPr>
        <p:spPr>
          <a:xfrm>
            <a:off x="2699208" y="5163089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CFF73BC-F992-4683-9160-5B5C9A0D4F84}"/>
              </a:ext>
            </a:extLst>
          </p:cNvPr>
          <p:cNvSpPr txBox="1"/>
          <p:nvPr/>
        </p:nvSpPr>
        <p:spPr>
          <a:xfrm>
            <a:off x="2600960" y="4391595"/>
            <a:ext cx="1666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I Could Delegate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BB4485-681B-4218-8C26-FCB964F07064}"/>
              </a:ext>
            </a:extLst>
          </p:cNvPr>
          <p:cNvSpPr txBox="1"/>
          <p:nvPr/>
        </p:nvSpPr>
        <p:spPr>
          <a:xfrm>
            <a:off x="4519511" y="4391595"/>
            <a:ext cx="1762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Out of My Control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0F4A5E-BBF9-4F44-A733-DABF3177F512}"/>
              </a:ext>
            </a:extLst>
          </p:cNvPr>
          <p:cNvSpPr txBox="1"/>
          <p:nvPr/>
        </p:nvSpPr>
        <p:spPr>
          <a:xfrm>
            <a:off x="529664" y="4292295"/>
            <a:ext cx="1594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Others Are Responsible For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8873D23-B840-4DC3-A643-2D7E63B740C0}"/>
              </a:ext>
            </a:extLst>
          </p:cNvPr>
          <p:cNvSpPr txBox="1"/>
          <p:nvPr/>
        </p:nvSpPr>
        <p:spPr>
          <a:xfrm>
            <a:off x="3581875" y="7018992"/>
            <a:ext cx="27380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That Don’t Have To Be Completed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CDF24F1-EFA0-4E76-906D-1F6A701FD345}"/>
              </a:ext>
            </a:extLst>
          </p:cNvPr>
          <p:cNvSpPr/>
          <p:nvPr/>
        </p:nvSpPr>
        <p:spPr>
          <a:xfrm>
            <a:off x="0" y="-6574"/>
            <a:ext cx="6858000" cy="1191167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7442072-CA6E-48E0-8E66-8A436D98680E}"/>
              </a:ext>
            </a:extLst>
          </p:cNvPr>
          <p:cNvCxnSpPr>
            <a:cxnSpLocks/>
          </p:cNvCxnSpPr>
          <p:nvPr/>
        </p:nvCxnSpPr>
        <p:spPr>
          <a:xfrm>
            <a:off x="719000" y="7502985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DAF8237-E8DF-41A7-8BBB-71551D8085FF}"/>
              </a:ext>
            </a:extLst>
          </p:cNvPr>
          <p:cNvSpPr txBox="1"/>
          <p:nvPr/>
        </p:nvSpPr>
        <p:spPr>
          <a:xfrm>
            <a:off x="576072" y="322906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My Not-To-Do List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6F36DA-9CD7-4552-8141-FFC961FF022A}"/>
              </a:ext>
            </a:extLst>
          </p:cNvPr>
          <p:cNvSpPr/>
          <p:nvPr/>
        </p:nvSpPr>
        <p:spPr>
          <a:xfrm>
            <a:off x="529664" y="1569813"/>
            <a:ext cx="5798672" cy="2450067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9EF276F-A0D5-446D-A794-ECD7C065D6FC}"/>
              </a:ext>
            </a:extLst>
          </p:cNvPr>
          <p:cNvCxnSpPr/>
          <p:nvPr/>
        </p:nvCxnSpPr>
        <p:spPr>
          <a:xfrm>
            <a:off x="2232952" y="229102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D99F43D-F226-48B8-81D0-179F31768AA6}"/>
              </a:ext>
            </a:extLst>
          </p:cNvPr>
          <p:cNvCxnSpPr/>
          <p:nvPr/>
        </p:nvCxnSpPr>
        <p:spPr>
          <a:xfrm>
            <a:off x="3591276" y="229102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E85A587-E8F4-4BE9-8476-64ED9393E06A}"/>
              </a:ext>
            </a:extLst>
          </p:cNvPr>
          <p:cNvCxnSpPr/>
          <p:nvPr/>
        </p:nvCxnSpPr>
        <p:spPr>
          <a:xfrm>
            <a:off x="2232952" y="259797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593227-DA44-4594-946D-674DB9E5160C}"/>
              </a:ext>
            </a:extLst>
          </p:cNvPr>
          <p:cNvCxnSpPr/>
          <p:nvPr/>
        </p:nvCxnSpPr>
        <p:spPr>
          <a:xfrm>
            <a:off x="3610151" y="259797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073B9FE-02E8-43D6-BE65-038AE196A0EF}"/>
              </a:ext>
            </a:extLst>
          </p:cNvPr>
          <p:cNvCxnSpPr/>
          <p:nvPr/>
        </p:nvCxnSpPr>
        <p:spPr>
          <a:xfrm>
            <a:off x="4950894" y="2603876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99FA4AD-4C09-4106-A11C-BF30671FEC81}"/>
              </a:ext>
            </a:extLst>
          </p:cNvPr>
          <p:cNvSpPr txBox="1"/>
          <p:nvPr/>
        </p:nvSpPr>
        <p:spPr>
          <a:xfrm>
            <a:off x="538087" y="7020686"/>
            <a:ext cx="2792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Things That Leave Me Stressed or Drained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6F23FA-0563-48AF-AFC8-16AF01CB9032}"/>
              </a:ext>
            </a:extLst>
          </p:cNvPr>
          <p:cNvSpPr/>
          <p:nvPr/>
        </p:nvSpPr>
        <p:spPr>
          <a:xfrm>
            <a:off x="529665" y="4274546"/>
            <a:ext cx="1828800" cy="2450067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4C0D52-4BCD-4AD9-8A34-A9FA70FF3EFE}"/>
              </a:ext>
            </a:extLst>
          </p:cNvPr>
          <p:cNvSpPr/>
          <p:nvPr/>
        </p:nvSpPr>
        <p:spPr>
          <a:xfrm>
            <a:off x="2511475" y="4284446"/>
            <a:ext cx="1828800" cy="2450067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38DAAA3-2260-4158-8D5B-50945EC94F87}"/>
              </a:ext>
            </a:extLst>
          </p:cNvPr>
          <p:cNvSpPr/>
          <p:nvPr/>
        </p:nvSpPr>
        <p:spPr>
          <a:xfrm>
            <a:off x="4493288" y="4284817"/>
            <a:ext cx="1828800" cy="2450067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F197AB-41D7-4A53-AA72-E35B5EEF7B57}"/>
              </a:ext>
            </a:extLst>
          </p:cNvPr>
          <p:cNvCxnSpPr>
            <a:cxnSpLocks/>
          </p:cNvCxnSpPr>
          <p:nvPr/>
        </p:nvCxnSpPr>
        <p:spPr>
          <a:xfrm>
            <a:off x="2699208" y="570774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6A231BF-91DB-4024-A981-BDB5DF39CDBF}"/>
              </a:ext>
            </a:extLst>
          </p:cNvPr>
          <p:cNvCxnSpPr>
            <a:cxnSpLocks/>
          </p:cNvCxnSpPr>
          <p:nvPr/>
        </p:nvCxnSpPr>
        <p:spPr>
          <a:xfrm>
            <a:off x="2699208" y="597190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80A7EE0-4CBE-4451-9E74-A47D6CDFFEA3}"/>
              </a:ext>
            </a:extLst>
          </p:cNvPr>
          <p:cNvCxnSpPr>
            <a:cxnSpLocks/>
          </p:cNvCxnSpPr>
          <p:nvPr/>
        </p:nvCxnSpPr>
        <p:spPr>
          <a:xfrm>
            <a:off x="2699208" y="629702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A57F567-DE86-496B-B164-EA1922928EA6}"/>
              </a:ext>
            </a:extLst>
          </p:cNvPr>
          <p:cNvCxnSpPr>
            <a:cxnSpLocks/>
          </p:cNvCxnSpPr>
          <p:nvPr/>
        </p:nvCxnSpPr>
        <p:spPr>
          <a:xfrm>
            <a:off x="664492" y="4885947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08E8822-5E57-4932-9068-2F7EA77C50A8}"/>
              </a:ext>
            </a:extLst>
          </p:cNvPr>
          <p:cNvCxnSpPr>
            <a:cxnSpLocks/>
          </p:cNvCxnSpPr>
          <p:nvPr/>
        </p:nvCxnSpPr>
        <p:spPr>
          <a:xfrm>
            <a:off x="664492" y="5163089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E1D1DA9-7A22-46D3-BC04-E781A2FCD3BA}"/>
              </a:ext>
            </a:extLst>
          </p:cNvPr>
          <p:cNvCxnSpPr>
            <a:cxnSpLocks/>
          </p:cNvCxnSpPr>
          <p:nvPr/>
        </p:nvCxnSpPr>
        <p:spPr>
          <a:xfrm>
            <a:off x="664492" y="5442568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EEA0940-49F6-413B-9CB1-5287AA0748B7}"/>
              </a:ext>
            </a:extLst>
          </p:cNvPr>
          <p:cNvCxnSpPr>
            <a:cxnSpLocks/>
          </p:cNvCxnSpPr>
          <p:nvPr/>
        </p:nvCxnSpPr>
        <p:spPr>
          <a:xfrm>
            <a:off x="664492" y="570774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B96D416-45F4-431F-8BDB-F2A86E749BBB}"/>
              </a:ext>
            </a:extLst>
          </p:cNvPr>
          <p:cNvCxnSpPr>
            <a:cxnSpLocks/>
          </p:cNvCxnSpPr>
          <p:nvPr/>
        </p:nvCxnSpPr>
        <p:spPr>
          <a:xfrm>
            <a:off x="664492" y="597190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7AEF3BD-7AD7-4823-ADAA-E09225F0A4EE}"/>
              </a:ext>
            </a:extLst>
          </p:cNvPr>
          <p:cNvCxnSpPr>
            <a:cxnSpLocks/>
          </p:cNvCxnSpPr>
          <p:nvPr/>
        </p:nvCxnSpPr>
        <p:spPr>
          <a:xfrm>
            <a:off x="664492" y="6296008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BC92010-D2E6-4FDA-B76F-0A54CCF2423D}"/>
              </a:ext>
            </a:extLst>
          </p:cNvPr>
          <p:cNvCxnSpPr>
            <a:cxnSpLocks/>
          </p:cNvCxnSpPr>
          <p:nvPr/>
        </p:nvCxnSpPr>
        <p:spPr>
          <a:xfrm>
            <a:off x="4660904" y="4885947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8FC3415-50F2-4B46-A1C2-6B7592695033}"/>
              </a:ext>
            </a:extLst>
          </p:cNvPr>
          <p:cNvCxnSpPr>
            <a:cxnSpLocks/>
          </p:cNvCxnSpPr>
          <p:nvPr/>
        </p:nvCxnSpPr>
        <p:spPr>
          <a:xfrm>
            <a:off x="4660902" y="5141756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A6F2F3D-DD31-4F9A-9916-0A1B11AA58C0}"/>
              </a:ext>
            </a:extLst>
          </p:cNvPr>
          <p:cNvCxnSpPr>
            <a:cxnSpLocks/>
          </p:cNvCxnSpPr>
          <p:nvPr/>
        </p:nvCxnSpPr>
        <p:spPr>
          <a:xfrm>
            <a:off x="4660903" y="5412088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779051F-4016-49B2-9D43-F42D1601AFC7}"/>
              </a:ext>
            </a:extLst>
          </p:cNvPr>
          <p:cNvCxnSpPr>
            <a:cxnSpLocks/>
          </p:cNvCxnSpPr>
          <p:nvPr/>
        </p:nvCxnSpPr>
        <p:spPr>
          <a:xfrm>
            <a:off x="4677896" y="5706728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5E13AF4-00C9-4549-A867-D4AD94F5F9F0}"/>
              </a:ext>
            </a:extLst>
          </p:cNvPr>
          <p:cNvCxnSpPr>
            <a:cxnSpLocks/>
          </p:cNvCxnSpPr>
          <p:nvPr/>
        </p:nvCxnSpPr>
        <p:spPr>
          <a:xfrm>
            <a:off x="4677896" y="5971901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60F74AB-F552-4D61-9E77-6A41B54AACFB}"/>
              </a:ext>
            </a:extLst>
          </p:cNvPr>
          <p:cNvCxnSpPr>
            <a:cxnSpLocks/>
          </p:cNvCxnSpPr>
          <p:nvPr/>
        </p:nvCxnSpPr>
        <p:spPr>
          <a:xfrm>
            <a:off x="4670927" y="6296008"/>
            <a:ext cx="1459583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75B6B1E2-AE60-486A-83B4-FA6625A71F85}"/>
              </a:ext>
            </a:extLst>
          </p:cNvPr>
          <p:cNvSpPr/>
          <p:nvPr/>
        </p:nvSpPr>
        <p:spPr>
          <a:xfrm>
            <a:off x="529664" y="6979279"/>
            <a:ext cx="2792146" cy="1730786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6EF0D02-0F35-45F4-827F-8120CB557DB6}"/>
              </a:ext>
            </a:extLst>
          </p:cNvPr>
          <p:cNvSpPr/>
          <p:nvPr/>
        </p:nvSpPr>
        <p:spPr>
          <a:xfrm>
            <a:off x="3536192" y="6990321"/>
            <a:ext cx="2792146" cy="1730786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B964009-2350-463D-B915-3D6F01E512B2}"/>
              </a:ext>
            </a:extLst>
          </p:cNvPr>
          <p:cNvCxnSpPr>
            <a:cxnSpLocks/>
          </p:cNvCxnSpPr>
          <p:nvPr/>
        </p:nvCxnSpPr>
        <p:spPr>
          <a:xfrm>
            <a:off x="725769" y="7826386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91204A9-EE12-4B4C-BA10-ECEBBAC97B0F}"/>
              </a:ext>
            </a:extLst>
          </p:cNvPr>
          <p:cNvCxnSpPr>
            <a:cxnSpLocks/>
          </p:cNvCxnSpPr>
          <p:nvPr/>
        </p:nvCxnSpPr>
        <p:spPr>
          <a:xfrm>
            <a:off x="725769" y="8180808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A5AF343-4365-4B95-AE03-6A4D37F9ECD6}"/>
              </a:ext>
            </a:extLst>
          </p:cNvPr>
          <p:cNvCxnSpPr>
            <a:cxnSpLocks/>
          </p:cNvCxnSpPr>
          <p:nvPr/>
        </p:nvCxnSpPr>
        <p:spPr>
          <a:xfrm>
            <a:off x="717347" y="8505928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E4DDAA9-7A8E-4BE5-8618-A33F77189D47}"/>
              </a:ext>
            </a:extLst>
          </p:cNvPr>
          <p:cNvCxnSpPr>
            <a:cxnSpLocks/>
          </p:cNvCxnSpPr>
          <p:nvPr/>
        </p:nvCxnSpPr>
        <p:spPr>
          <a:xfrm>
            <a:off x="3742504" y="7515153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E7C874D-BEEE-4DC3-A2BF-037AD6F3125B}"/>
              </a:ext>
            </a:extLst>
          </p:cNvPr>
          <p:cNvCxnSpPr>
            <a:cxnSpLocks/>
          </p:cNvCxnSpPr>
          <p:nvPr/>
        </p:nvCxnSpPr>
        <p:spPr>
          <a:xfrm>
            <a:off x="3742504" y="7857722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76D3BD7-B21D-4DB2-A2D2-6579D053A1A3}"/>
              </a:ext>
            </a:extLst>
          </p:cNvPr>
          <p:cNvCxnSpPr>
            <a:cxnSpLocks/>
          </p:cNvCxnSpPr>
          <p:nvPr/>
        </p:nvCxnSpPr>
        <p:spPr>
          <a:xfrm>
            <a:off x="3742504" y="8180808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7C5218F-13E8-445C-BC17-82155C987730}"/>
              </a:ext>
            </a:extLst>
          </p:cNvPr>
          <p:cNvCxnSpPr>
            <a:cxnSpLocks/>
          </p:cNvCxnSpPr>
          <p:nvPr/>
        </p:nvCxnSpPr>
        <p:spPr>
          <a:xfrm>
            <a:off x="3713730" y="8505928"/>
            <a:ext cx="24167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2B5D13B-E634-494A-93D9-E103537315A1}"/>
              </a:ext>
            </a:extLst>
          </p:cNvPr>
          <p:cNvCxnSpPr>
            <a:cxnSpLocks/>
          </p:cNvCxnSpPr>
          <p:nvPr/>
        </p:nvCxnSpPr>
        <p:spPr>
          <a:xfrm>
            <a:off x="885803" y="229102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21FB5AB-D617-408F-99E5-A2E8FB75A84B}"/>
              </a:ext>
            </a:extLst>
          </p:cNvPr>
          <p:cNvCxnSpPr/>
          <p:nvPr/>
        </p:nvCxnSpPr>
        <p:spPr>
          <a:xfrm>
            <a:off x="4950894" y="229102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5816F9-7A68-469E-885B-5EB0E9466FD0}"/>
              </a:ext>
            </a:extLst>
          </p:cNvPr>
          <p:cNvCxnSpPr/>
          <p:nvPr/>
        </p:nvCxnSpPr>
        <p:spPr>
          <a:xfrm>
            <a:off x="4932265" y="2946669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D928B1-C5C6-471E-AA2C-5646069716FF}"/>
              </a:ext>
            </a:extLst>
          </p:cNvPr>
          <p:cNvCxnSpPr/>
          <p:nvPr/>
        </p:nvCxnSpPr>
        <p:spPr>
          <a:xfrm>
            <a:off x="4950894" y="3219882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2A8FC13-4812-49C2-804D-99ED579844D4}"/>
              </a:ext>
            </a:extLst>
          </p:cNvPr>
          <p:cNvCxnSpPr/>
          <p:nvPr/>
        </p:nvCxnSpPr>
        <p:spPr>
          <a:xfrm>
            <a:off x="4933141" y="3524174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78363E2-707A-4C3B-856D-7EA9F3C83120}"/>
              </a:ext>
            </a:extLst>
          </p:cNvPr>
          <p:cNvCxnSpPr/>
          <p:nvPr/>
        </p:nvCxnSpPr>
        <p:spPr>
          <a:xfrm>
            <a:off x="4950894" y="3828104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74BB0FF-E48E-4D4E-A821-CBBFB7495B85}"/>
              </a:ext>
            </a:extLst>
          </p:cNvPr>
          <p:cNvCxnSpPr/>
          <p:nvPr/>
        </p:nvCxnSpPr>
        <p:spPr>
          <a:xfrm>
            <a:off x="3591276" y="2923433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6A88C46-A317-450D-9E10-9721C370E126}"/>
              </a:ext>
            </a:extLst>
          </p:cNvPr>
          <p:cNvCxnSpPr/>
          <p:nvPr/>
        </p:nvCxnSpPr>
        <p:spPr>
          <a:xfrm>
            <a:off x="3591276" y="3219882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899C548-F666-4018-87A2-7BD50A846C10}"/>
              </a:ext>
            </a:extLst>
          </p:cNvPr>
          <p:cNvCxnSpPr/>
          <p:nvPr/>
        </p:nvCxnSpPr>
        <p:spPr>
          <a:xfrm>
            <a:off x="3591276" y="353141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B11B4A3-F7B1-453F-83DA-DC6EBF450498}"/>
              </a:ext>
            </a:extLst>
          </p:cNvPr>
          <p:cNvCxnSpPr/>
          <p:nvPr/>
        </p:nvCxnSpPr>
        <p:spPr>
          <a:xfrm>
            <a:off x="3580616" y="383534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FB6BA53-9321-411C-8709-E9E75A4D5634}"/>
              </a:ext>
            </a:extLst>
          </p:cNvPr>
          <p:cNvCxnSpPr/>
          <p:nvPr/>
        </p:nvCxnSpPr>
        <p:spPr>
          <a:xfrm>
            <a:off x="2224530" y="2909956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938D48D-5EF9-4293-AF37-1F9812A83A1E}"/>
              </a:ext>
            </a:extLst>
          </p:cNvPr>
          <p:cNvCxnSpPr/>
          <p:nvPr/>
        </p:nvCxnSpPr>
        <p:spPr>
          <a:xfrm>
            <a:off x="2224530" y="3219882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0582F80-82AD-4566-9CD4-C6BD657DEAAC}"/>
              </a:ext>
            </a:extLst>
          </p:cNvPr>
          <p:cNvCxnSpPr/>
          <p:nvPr/>
        </p:nvCxnSpPr>
        <p:spPr>
          <a:xfrm>
            <a:off x="2232952" y="3531418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699B340-F61C-41A0-9F0F-09111D57D0DE}"/>
              </a:ext>
            </a:extLst>
          </p:cNvPr>
          <p:cNvCxnSpPr/>
          <p:nvPr/>
        </p:nvCxnSpPr>
        <p:spPr>
          <a:xfrm>
            <a:off x="2232952" y="3842994"/>
            <a:ext cx="1097280" cy="0"/>
          </a:xfrm>
          <a:prstGeom prst="line">
            <a:avLst/>
          </a:prstGeom>
          <a:ln>
            <a:solidFill>
              <a:srgbClr val="253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077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CE4276-48E4-4750-AA41-C85A80A23831}"/>
              </a:ext>
            </a:extLst>
          </p:cNvPr>
          <p:cNvSpPr txBox="1"/>
          <p:nvPr/>
        </p:nvSpPr>
        <p:spPr>
          <a:xfrm>
            <a:off x="716435" y="656566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My Self-Care Bucket List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B4E6F6-CD31-4197-9100-8CEB9F52F182}"/>
              </a:ext>
            </a:extLst>
          </p:cNvPr>
          <p:cNvSpPr txBox="1"/>
          <p:nvPr/>
        </p:nvSpPr>
        <p:spPr>
          <a:xfrm>
            <a:off x="716436" y="1398921"/>
            <a:ext cx="542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this page to document your bucket list of self-care ideas you want to try.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CD1282-9404-4E66-B8AF-DB8B0D665AE7}"/>
              </a:ext>
            </a:extLst>
          </p:cNvPr>
          <p:cNvSpPr/>
          <p:nvPr/>
        </p:nvSpPr>
        <p:spPr>
          <a:xfrm>
            <a:off x="716436" y="1772240"/>
            <a:ext cx="5423399" cy="6909848"/>
          </a:xfrm>
          <a:custGeom>
            <a:avLst/>
            <a:gdLst>
              <a:gd name="connsiteX0" fmla="*/ 0 w 5423399"/>
              <a:gd name="connsiteY0" fmla="*/ 0 h 6909848"/>
              <a:gd name="connsiteX1" fmla="*/ 623691 w 5423399"/>
              <a:gd name="connsiteY1" fmla="*/ 0 h 6909848"/>
              <a:gd name="connsiteX2" fmla="*/ 1301616 w 5423399"/>
              <a:gd name="connsiteY2" fmla="*/ 0 h 6909848"/>
              <a:gd name="connsiteX3" fmla="*/ 1816839 w 5423399"/>
              <a:gd name="connsiteY3" fmla="*/ 0 h 6909848"/>
              <a:gd name="connsiteX4" fmla="*/ 2332062 w 5423399"/>
              <a:gd name="connsiteY4" fmla="*/ 0 h 6909848"/>
              <a:gd name="connsiteX5" fmla="*/ 3009986 w 5423399"/>
              <a:gd name="connsiteY5" fmla="*/ 0 h 6909848"/>
              <a:gd name="connsiteX6" fmla="*/ 3525209 w 5423399"/>
              <a:gd name="connsiteY6" fmla="*/ 0 h 6909848"/>
              <a:gd name="connsiteX7" fmla="*/ 4203134 w 5423399"/>
              <a:gd name="connsiteY7" fmla="*/ 0 h 6909848"/>
              <a:gd name="connsiteX8" fmla="*/ 5423399 w 5423399"/>
              <a:gd name="connsiteY8" fmla="*/ 0 h 6909848"/>
              <a:gd name="connsiteX9" fmla="*/ 5423399 w 5423399"/>
              <a:gd name="connsiteY9" fmla="*/ 552788 h 6909848"/>
              <a:gd name="connsiteX10" fmla="*/ 5423399 w 5423399"/>
              <a:gd name="connsiteY10" fmla="*/ 1381970 h 6909848"/>
              <a:gd name="connsiteX11" fmla="*/ 5423399 w 5423399"/>
              <a:gd name="connsiteY11" fmla="*/ 2072954 h 6909848"/>
              <a:gd name="connsiteX12" fmla="*/ 5423399 w 5423399"/>
              <a:gd name="connsiteY12" fmla="*/ 2625742 h 6909848"/>
              <a:gd name="connsiteX13" fmla="*/ 5423399 w 5423399"/>
              <a:gd name="connsiteY13" fmla="*/ 3316727 h 6909848"/>
              <a:gd name="connsiteX14" fmla="*/ 5423399 w 5423399"/>
              <a:gd name="connsiteY14" fmla="*/ 3800416 h 6909848"/>
              <a:gd name="connsiteX15" fmla="*/ 5423399 w 5423399"/>
              <a:gd name="connsiteY15" fmla="*/ 4422303 h 6909848"/>
              <a:gd name="connsiteX16" fmla="*/ 5423399 w 5423399"/>
              <a:gd name="connsiteY16" fmla="*/ 5044189 h 6909848"/>
              <a:gd name="connsiteX17" fmla="*/ 5423399 w 5423399"/>
              <a:gd name="connsiteY17" fmla="*/ 5596977 h 6909848"/>
              <a:gd name="connsiteX18" fmla="*/ 5423399 w 5423399"/>
              <a:gd name="connsiteY18" fmla="*/ 6909848 h 6909848"/>
              <a:gd name="connsiteX19" fmla="*/ 4691240 w 5423399"/>
              <a:gd name="connsiteY19" fmla="*/ 6909848 h 6909848"/>
              <a:gd name="connsiteX20" fmla="*/ 4013315 w 5423399"/>
              <a:gd name="connsiteY20" fmla="*/ 6909848 h 6909848"/>
              <a:gd name="connsiteX21" fmla="*/ 3389624 w 5423399"/>
              <a:gd name="connsiteY21" fmla="*/ 6909848 h 6909848"/>
              <a:gd name="connsiteX22" fmla="*/ 2657466 w 5423399"/>
              <a:gd name="connsiteY22" fmla="*/ 6909848 h 6909848"/>
              <a:gd name="connsiteX23" fmla="*/ 2142243 w 5423399"/>
              <a:gd name="connsiteY23" fmla="*/ 6909848 h 6909848"/>
              <a:gd name="connsiteX24" fmla="*/ 1410084 w 5423399"/>
              <a:gd name="connsiteY24" fmla="*/ 6909848 h 6909848"/>
              <a:gd name="connsiteX25" fmla="*/ 677925 w 5423399"/>
              <a:gd name="connsiteY25" fmla="*/ 6909848 h 6909848"/>
              <a:gd name="connsiteX26" fmla="*/ 0 w 5423399"/>
              <a:gd name="connsiteY26" fmla="*/ 6909848 h 6909848"/>
              <a:gd name="connsiteX27" fmla="*/ 0 w 5423399"/>
              <a:gd name="connsiteY27" fmla="*/ 6218863 h 6909848"/>
              <a:gd name="connsiteX28" fmla="*/ 0 w 5423399"/>
              <a:gd name="connsiteY28" fmla="*/ 5389681 h 6909848"/>
              <a:gd name="connsiteX29" fmla="*/ 0 w 5423399"/>
              <a:gd name="connsiteY29" fmla="*/ 4905992 h 6909848"/>
              <a:gd name="connsiteX30" fmla="*/ 0 w 5423399"/>
              <a:gd name="connsiteY30" fmla="*/ 4422303 h 6909848"/>
              <a:gd name="connsiteX31" fmla="*/ 0 w 5423399"/>
              <a:gd name="connsiteY31" fmla="*/ 3938613 h 6909848"/>
              <a:gd name="connsiteX32" fmla="*/ 0 w 5423399"/>
              <a:gd name="connsiteY32" fmla="*/ 3247629 h 6909848"/>
              <a:gd name="connsiteX33" fmla="*/ 0 w 5423399"/>
              <a:gd name="connsiteY33" fmla="*/ 2763939 h 6909848"/>
              <a:gd name="connsiteX34" fmla="*/ 0 w 5423399"/>
              <a:gd name="connsiteY34" fmla="*/ 2280250 h 6909848"/>
              <a:gd name="connsiteX35" fmla="*/ 0 w 5423399"/>
              <a:gd name="connsiteY35" fmla="*/ 1796560 h 6909848"/>
              <a:gd name="connsiteX36" fmla="*/ 0 w 5423399"/>
              <a:gd name="connsiteY36" fmla="*/ 1243773 h 6909848"/>
              <a:gd name="connsiteX37" fmla="*/ 0 w 5423399"/>
              <a:gd name="connsiteY37" fmla="*/ 0 h 69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423399" h="6909848" extrusionOk="0">
                <a:moveTo>
                  <a:pt x="0" y="0"/>
                </a:moveTo>
                <a:cubicBezTo>
                  <a:pt x="274205" y="-5716"/>
                  <a:pt x="429443" y="27382"/>
                  <a:pt x="623691" y="0"/>
                </a:cubicBezTo>
                <a:cubicBezTo>
                  <a:pt x="817939" y="-27382"/>
                  <a:pt x="1119837" y="28607"/>
                  <a:pt x="1301616" y="0"/>
                </a:cubicBezTo>
                <a:cubicBezTo>
                  <a:pt x="1483395" y="-28607"/>
                  <a:pt x="1639590" y="-8761"/>
                  <a:pt x="1816839" y="0"/>
                </a:cubicBezTo>
                <a:cubicBezTo>
                  <a:pt x="1994088" y="8761"/>
                  <a:pt x="2137244" y="24445"/>
                  <a:pt x="2332062" y="0"/>
                </a:cubicBezTo>
                <a:cubicBezTo>
                  <a:pt x="2526880" y="-24445"/>
                  <a:pt x="2712172" y="-32603"/>
                  <a:pt x="3009986" y="0"/>
                </a:cubicBezTo>
                <a:cubicBezTo>
                  <a:pt x="3307800" y="32603"/>
                  <a:pt x="3392563" y="1781"/>
                  <a:pt x="3525209" y="0"/>
                </a:cubicBezTo>
                <a:cubicBezTo>
                  <a:pt x="3657855" y="-1781"/>
                  <a:pt x="3865599" y="-30130"/>
                  <a:pt x="4203134" y="0"/>
                </a:cubicBezTo>
                <a:cubicBezTo>
                  <a:pt x="4540670" y="30130"/>
                  <a:pt x="5063175" y="59140"/>
                  <a:pt x="5423399" y="0"/>
                </a:cubicBezTo>
                <a:cubicBezTo>
                  <a:pt x="5405725" y="207902"/>
                  <a:pt x="5421573" y="349401"/>
                  <a:pt x="5423399" y="552788"/>
                </a:cubicBezTo>
                <a:cubicBezTo>
                  <a:pt x="5425225" y="756175"/>
                  <a:pt x="5453610" y="1105447"/>
                  <a:pt x="5423399" y="1381970"/>
                </a:cubicBezTo>
                <a:cubicBezTo>
                  <a:pt x="5393188" y="1658493"/>
                  <a:pt x="5435232" y="1744018"/>
                  <a:pt x="5423399" y="2072954"/>
                </a:cubicBezTo>
                <a:cubicBezTo>
                  <a:pt x="5411566" y="2401890"/>
                  <a:pt x="5439175" y="2487470"/>
                  <a:pt x="5423399" y="2625742"/>
                </a:cubicBezTo>
                <a:cubicBezTo>
                  <a:pt x="5407623" y="2764014"/>
                  <a:pt x="5456844" y="3171680"/>
                  <a:pt x="5423399" y="3316727"/>
                </a:cubicBezTo>
                <a:cubicBezTo>
                  <a:pt x="5389954" y="3461775"/>
                  <a:pt x="5405107" y="3619822"/>
                  <a:pt x="5423399" y="3800416"/>
                </a:cubicBezTo>
                <a:cubicBezTo>
                  <a:pt x="5441691" y="3981010"/>
                  <a:pt x="5392979" y="4171005"/>
                  <a:pt x="5423399" y="4422303"/>
                </a:cubicBezTo>
                <a:cubicBezTo>
                  <a:pt x="5453819" y="4673601"/>
                  <a:pt x="5429925" y="4790339"/>
                  <a:pt x="5423399" y="5044189"/>
                </a:cubicBezTo>
                <a:cubicBezTo>
                  <a:pt x="5416873" y="5298039"/>
                  <a:pt x="5405786" y="5369085"/>
                  <a:pt x="5423399" y="5596977"/>
                </a:cubicBezTo>
                <a:cubicBezTo>
                  <a:pt x="5441012" y="5824869"/>
                  <a:pt x="5361680" y="6596028"/>
                  <a:pt x="5423399" y="6909848"/>
                </a:cubicBezTo>
                <a:cubicBezTo>
                  <a:pt x="5250242" y="6908357"/>
                  <a:pt x="4951723" y="6873797"/>
                  <a:pt x="4691240" y="6909848"/>
                </a:cubicBezTo>
                <a:cubicBezTo>
                  <a:pt x="4430757" y="6945899"/>
                  <a:pt x="4194274" y="6897167"/>
                  <a:pt x="4013315" y="6909848"/>
                </a:cubicBezTo>
                <a:cubicBezTo>
                  <a:pt x="3832356" y="6922529"/>
                  <a:pt x="3605810" y="6937221"/>
                  <a:pt x="3389624" y="6909848"/>
                </a:cubicBezTo>
                <a:cubicBezTo>
                  <a:pt x="3173438" y="6882475"/>
                  <a:pt x="2886840" y="6901313"/>
                  <a:pt x="2657466" y="6909848"/>
                </a:cubicBezTo>
                <a:cubicBezTo>
                  <a:pt x="2428092" y="6918383"/>
                  <a:pt x="2384748" y="6935207"/>
                  <a:pt x="2142243" y="6909848"/>
                </a:cubicBezTo>
                <a:cubicBezTo>
                  <a:pt x="1899738" y="6884489"/>
                  <a:pt x="1590033" y="6944086"/>
                  <a:pt x="1410084" y="6909848"/>
                </a:cubicBezTo>
                <a:cubicBezTo>
                  <a:pt x="1230135" y="6875610"/>
                  <a:pt x="1036410" y="6928317"/>
                  <a:pt x="677925" y="6909848"/>
                </a:cubicBezTo>
                <a:cubicBezTo>
                  <a:pt x="319440" y="6891379"/>
                  <a:pt x="226601" y="6910887"/>
                  <a:pt x="0" y="6909848"/>
                </a:cubicBezTo>
                <a:cubicBezTo>
                  <a:pt x="-8918" y="6663620"/>
                  <a:pt x="33385" y="6371124"/>
                  <a:pt x="0" y="6218863"/>
                </a:cubicBezTo>
                <a:cubicBezTo>
                  <a:pt x="-33385" y="6066602"/>
                  <a:pt x="4324" y="5596349"/>
                  <a:pt x="0" y="5389681"/>
                </a:cubicBezTo>
                <a:cubicBezTo>
                  <a:pt x="-4324" y="5183013"/>
                  <a:pt x="9432" y="5145011"/>
                  <a:pt x="0" y="4905992"/>
                </a:cubicBezTo>
                <a:cubicBezTo>
                  <a:pt x="-9432" y="4666973"/>
                  <a:pt x="-20819" y="4583886"/>
                  <a:pt x="0" y="4422303"/>
                </a:cubicBezTo>
                <a:cubicBezTo>
                  <a:pt x="20819" y="4260720"/>
                  <a:pt x="23829" y="4142937"/>
                  <a:pt x="0" y="3938613"/>
                </a:cubicBezTo>
                <a:cubicBezTo>
                  <a:pt x="-23829" y="3734289"/>
                  <a:pt x="-25824" y="3464744"/>
                  <a:pt x="0" y="3247629"/>
                </a:cubicBezTo>
                <a:cubicBezTo>
                  <a:pt x="25824" y="3030514"/>
                  <a:pt x="18867" y="2977101"/>
                  <a:pt x="0" y="2763939"/>
                </a:cubicBezTo>
                <a:cubicBezTo>
                  <a:pt x="-18867" y="2550777"/>
                  <a:pt x="-9614" y="2428555"/>
                  <a:pt x="0" y="2280250"/>
                </a:cubicBezTo>
                <a:cubicBezTo>
                  <a:pt x="9614" y="2131945"/>
                  <a:pt x="-20330" y="1992911"/>
                  <a:pt x="0" y="1796560"/>
                </a:cubicBezTo>
                <a:cubicBezTo>
                  <a:pt x="20330" y="1600209"/>
                  <a:pt x="13116" y="1436848"/>
                  <a:pt x="0" y="1243773"/>
                </a:cubicBezTo>
                <a:cubicBezTo>
                  <a:pt x="-13116" y="1050698"/>
                  <a:pt x="-29438" y="534729"/>
                  <a:pt x="0" y="0"/>
                </a:cubicBezTo>
                <a:close/>
              </a:path>
            </a:pathLst>
          </a:custGeom>
          <a:noFill/>
          <a:ln w="28575">
            <a:extLst>
              <a:ext uri="{C807C97D-BFC1-408E-A445-0C87EB9F89A2}">
                <ask:lineSketchStyleProps xmlns:ask="http://schemas.microsoft.com/office/drawing/2018/sketchyshapes" sd="38055093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52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51B645-4FBA-4E56-8BCA-28C7FF445D42}"/>
              </a:ext>
            </a:extLst>
          </p:cNvPr>
          <p:cNvSpPr/>
          <p:nvPr/>
        </p:nvSpPr>
        <p:spPr>
          <a:xfrm>
            <a:off x="0" y="1"/>
            <a:ext cx="6858000" cy="955039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930FC8-7E55-4428-95B3-8289B8EB7385}"/>
              </a:ext>
            </a:extLst>
          </p:cNvPr>
          <p:cNvSpPr txBox="1"/>
          <p:nvPr/>
        </p:nvSpPr>
        <p:spPr>
          <a:xfrm>
            <a:off x="647774" y="215910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My Beauty Routine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71EF5EFC-A7BE-41F5-BAAA-9BE93877C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801793"/>
              </p:ext>
            </p:extLst>
          </p:nvPr>
        </p:nvGraphicFramePr>
        <p:xfrm>
          <a:off x="496026" y="1256449"/>
          <a:ext cx="5865949" cy="2106104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539321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348135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338726">
                  <a:extLst>
                    <a:ext uri="{9D8B030D-6E8A-4147-A177-3AD203B41FA5}">
                      <a16:colId xmlns:a16="http://schemas.microsoft.com/office/drawing/2014/main" val="2983909091"/>
                    </a:ext>
                  </a:extLst>
                </a:gridCol>
                <a:gridCol w="301089">
                  <a:extLst>
                    <a:ext uri="{9D8B030D-6E8A-4147-A177-3AD203B41FA5}">
                      <a16:colId xmlns:a16="http://schemas.microsoft.com/office/drawing/2014/main" val="3910707559"/>
                    </a:ext>
                  </a:extLst>
                </a:gridCol>
                <a:gridCol w="366952">
                  <a:extLst>
                    <a:ext uri="{9D8B030D-6E8A-4147-A177-3AD203B41FA5}">
                      <a16:colId xmlns:a16="http://schemas.microsoft.com/office/drawing/2014/main" val="8781412"/>
                    </a:ext>
                  </a:extLst>
                </a:gridCol>
                <a:gridCol w="310498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329317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331911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Morning Routine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Shower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Facial Cleanser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Moisturizer / Day Serum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Sunscreen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384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</a:tbl>
          </a:graphicData>
        </a:graphic>
      </p:graphicFrame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E8FD1EBB-444C-4894-91FC-5863F78A6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030399"/>
              </p:ext>
            </p:extLst>
          </p:nvPr>
        </p:nvGraphicFramePr>
        <p:xfrm>
          <a:off x="496026" y="3663962"/>
          <a:ext cx="5865948" cy="3008720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539320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348135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338726">
                  <a:extLst>
                    <a:ext uri="{9D8B030D-6E8A-4147-A177-3AD203B41FA5}">
                      <a16:colId xmlns:a16="http://schemas.microsoft.com/office/drawing/2014/main" val="2983909091"/>
                    </a:ext>
                  </a:extLst>
                </a:gridCol>
                <a:gridCol w="301089">
                  <a:extLst>
                    <a:ext uri="{9D8B030D-6E8A-4147-A177-3AD203B41FA5}">
                      <a16:colId xmlns:a16="http://schemas.microsoft.com/office/drawing/2014/main" val="3910707559"/>
                    </a:ext>
                  </a:extLst>
                </a:gridCol>
                <a:gridCol w="366952">
                  <a:extLst>
                    <a:ext uri="{9D8B030D-6E8A-4147-A177-3AD203B41FA5}">
                      <a16:colId xmlns:a16="http://schemas.microsoft.com/office/drawing/2014/main" val="8781412"/>
                    </a:ext>
                  </a:extLst>
                </a:gridCol>
                <a:gridCol w="310498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329317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331911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Evening Routine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Makeup Remover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Facial Cleanser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25147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Exfoliate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Toner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Eye Cream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384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Night Moisturizer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44519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Deep Cleaning Mask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51899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300449"/>
                  </a:ext>
                </a:extLst>
              </a:tr>
            </a:tbl>
          </a:graphicData>
        </a:graphic>
      </p:graphicFrame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477217F0-C9AE-45BC-9DC4-987C4D5C1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77208"/>
              </p:ext>
            </p:extLst>
          </p:nvPr>
        </p:nvGraphicFramePr>
        <p:xfrm>
          <a:off x="496026" y="6974091"/>
          <a:ext cx="5857604" cy="1504360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862614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87814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470990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Other Beauty Care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Q1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Q2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Q3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Q4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Hair Cut / Color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Manicure / Pedicure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66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51B645-4FBA-4E56-8BCA-28C7FF445D42}"/>
              </a:ext>
            </a:extLst>
          </p:cNvPr>
          <p:cNvSpPr/>
          <p:nvPr/>
        </p:nvSpPr>
        <p:spPr>
          <a:xfrm>
            <a:off x="0" y="0"/>
            <a:ext cx="6858000" cy="2524125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289F5D-179F-4A0C-92DC-1FC6C5122058}"/>
              </a:ext>
            </a:extLst>
          </p:cNvPr>
          <p:cNvSpPr txBox="1"/>
          <p:nvPr/>
        </p:nvSpPr>
        <p:spPr>
          <a:xfrm>
            <a:off x="576072" y="1069711"/>
            <a:ext cx="5705856" cy="1044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</a:rPr>
              <a:t>Answer the following truthfully. Remember, there are no right or wrong answers.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</a:rPr>
              <a:t>1 - I do this poorly, rarely or not at all	3 - Needs Improvement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</a:rPr>
              <a:t>2 - I do this okay or sometimes		4 - I do this well and often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930FC8-7E55-4428-95B3-8289B8EB7385}"/>
              </a:ext>
            </a:extLst>
          </p:cNvPr>
          <p:cNvSpPr txBox="1"/>
          <p:nvPr/>
        </p:nvSpPr>
        <p:spPr>
          <a:xfrm>
            <a:off x="576072" y="398526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SELF-ASSESSMENT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93030289-1227-43D1-972D-D9F1AB88C3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720616"/>
              </p:ext>
            </p:extLst>
          </p:nvPr>
        </p:nvGraphicFramePr>
        <p:xfrm>
          <a:off x="280987" y="2846451"/>
          <a:ext cx="6296025" cy="5770925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507921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697026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697026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697026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697026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31413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Mind – Body - Soul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2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3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4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Choose healthy foods that fuel the body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Stay hydrated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Practice good personal hygiene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Get some physical activity most days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Eat meals at regular intervals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38454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Get enough sleep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Get regular medical checkups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300449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Get regular dental checkups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5293980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Wear clothing that makes me feel good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16055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Relax in a peaceful location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11585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 activities that recharge my mind and body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075422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Participate in fun activities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838986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Participate in mentally stimulating activities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047891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 things that help me stay mentally healthy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359104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Rest when I’m sick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16202"/>
                  </a:ext>
                </a:extLst>
              </a:tr>
              <a:tr h="314135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Start each day with intention</a:t>
                      </a: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618983"/>
                  </a:ext>
                </a:extLst>
              </a:tr>
              <a:tr h="314135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Practice positive self talk</a:t>
                      </a: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121221"/>
                  </a:ext>
                </a:extLst>
              </a:tr>
              <a:tr h="314135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Find ways to challenge myself </a:t>
                      </a: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03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615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A6B3B44-97DD-48BA-A1FA-55D16A8D0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03588"/>
              </p:ext>
            </p:extLst>
          </p:nvPr>
        </p:nvGraphicFramePr>
        <p:xfrm>
          <a:off x="740670" y="1700837"/>
          <a:ext cx="5376660" cy="26289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1560">
                  <a:extLst>
                    <a:ext uri="{9D8B030D-6E8A-4147-A177-3AD203B41FA5}">
                      <a16:colId xmlns:a16="http://schemas.microsoft.com/office/drawing/2014/main" val="18090382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58826861"/>
                    </a:ext>
                  </a:extLst>
                </a:gridCol>
                <a:gridCol w="2828540">
                  <a:extLst>
                    <a:ext uri="{9D8B030D-6E8A-4147-A177-3AD203B41FA5}">
                      <a16:colId xmlns:a16="http://schemas.microsoft.com/office/drawing/2014/main" val="22601481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304931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253570"/>
                          </a:solidFill>
                        </a:rPr>
                        <a:t>Food Habit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253570"/>
                          </a:solidFill>
                        </a:rPr>
                        <a:t>Steps I can take to improve it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7135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7200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5824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36126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2785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16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77984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9357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9798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230505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EBB8342-762C-4CA3-AA5C-90F54C5E71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770747"/>
              </p:ext>
            </p:extLst>
          </p:nvPr>
        </p:nvGraphicFramePr>
        <p:xfrm>
          <a:off x="740670" y="4572000"/>
          <a:ext cx="5400030" cy="159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86">
                  <a:extLst>
                    <a:ext uri="{9D8B030D-6E8A-4147-A177-3AD203B41FA5}">
                      <a16:colId xmlns:a16="http://schemas.microsoft.com/office/drawing/2014/main" val="2336201794"/>
                    </a:ext>
                  </a:extLst>
                </a:gridCol>
                <a:gridCol w="5190844">
                  <a:extLst>
                    <a:ext uri="{9D8B030D-6E8A-4147-A177-3AD203B41FA5}">
                      <a16:colId xmlns:a16="http://schemas.microsoft.com/office/drawing/2014/main" val="3018601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>
                          <a:solidFill>
                            <a:srgbClr val="253570"/>
                          </a:solidFill>
                        </a:rPr>
                        <a:t>Situations that trigger my emotional eating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686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37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80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3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6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57871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534B9E9-6F21-45DE-85C2-9625F7A68028}"/>
              </a:ext>
            </a:extLst>
          </p:cNvPr>
          <p:cNvSpPr txBox="1"/>
          <p:nvPr/>
        </p:nvSpPr>
        <p:spPr>
          <a:xfrm>
            <a:off x="717300" y="470673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My Food Habits Tracking Sheet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432D95-0B27-42E9-80B0-1CC97671D1F5}"/>
              </a:ext>
            </a:extLst>
          </p:cNvPr>
          <p:cNvSpPr txBox="1"/>
          <p:nvPr/>
        </p:nvSpPr>
        <p:spPr>
          <a:xfrm>
            <a:off x="967818" y="1049495"/>
            <a:ext cx="4922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this page to document and track improving your eating habits</a:t>
            </a:r>
          </a:p>
        </p:txBody>
      </p:sp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id="{494190DC-21B9-4A71-A9EE-986BCA2B1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04560" y="1979435"/>
            <a:ext cx="136140" cy="194485"/>
          </a:xfrm>
          <a:prstGeom prst="rect">
            <a:avLst/>
          </a:prstGeom>
        </p:spPr>
      </p:pic>
      <p:graphicFrame>
        <p:nvGraphicFramePr>
          <p:cNvPr id="13" name="Table 7">
            <a:extLst>
              <a:ext uri="{FF2B5EF4-FFF2-40B4-BE49-F238E27FC236}">
                <a16:creationId xmlns:a16="http://schemas.microsoft.com/office/drawing/2014/main" id="{941782DD-420B-4D5F-AADF-E29DEFB21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964755"/>
              </p:ext>
            </p:extLst>
          </p:nvPr>
        </p:nvGraphicFramePr>
        <p:xfrm>
          <a:off x="744730" y="6406843"/>
          <a:ext cx="5395970" cy="159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05">
                  <a:extLst>
                    <a:ext uri="{9D8B030D-6E8A-4147-A177-3AD203B41FA5}">
                      <a16:colId xmlns:a16="http://schemas.microsoft.com/office/drawing/2014/main" val="2336201794"/>
                    </a:ext>
                  </a:extLst>
                </a:gridCol>
                <a:gridCol w="5186065">
                  <a:extLst>
                    <a:ext uri="{9D8B030D-6E8A-4147-A177-3AD203B41FA5}">
                      <a16:colId xmlns:a16="http://schemas.microsoft.com/office/drawing/2014/main" val="3018601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>
                          <a:solidFill>
                            <a:srgbClr val="253570"/>
                          </a:solidFill>
                        </a:rPr>
                        <a:t>Alternative ways to deal with these situations besides eat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686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37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80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3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6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578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242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F0EFF9-A1B0-4170-88EA-91D978FE8447}"/>
              </a:ext>
            </a:extLst>
          </p:cNvPr>
          <p:cNvSpPr txBox="1"/>
          <p:nvPr/>
        </p:nvSpPr>
        <p:spPr>
          <a:xfrm>
            <a:off x="717300" y="470673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What I Want To Learn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995476-1385-4984-BAEA-7DCB1069A537}"/>
              </a:ext>
            </a:extLst>
          </p:cNvPr>
          <p:cNvSpPr txBox="1"/>
          <p:nvPr/>
        </p:nvSpPr>
        <p:spPr>
          <a:xfrm>
            <a:off x="584200" y="1300480"/>
            <a:ext cx="56896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better understand who I am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better understand others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set &amp; maintain good boundaries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learn to better communicate my thoughts and feelings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have better self-control over my: 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Emotions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Thoughts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Feelings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Behaviors</a:t>
            </a:r>
          </a:p>
          <a:p>
            <a:pPr marL="628650" lvl="1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Responses to stressful situations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start each day with a positive intention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increase my confidence and self esteem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To change my limiting believes and adopt a growth mindset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__________________________________________________  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__________________________________________________ 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__________________________________________________ 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__________________________________________________ 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__________________________________________________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200" dirty="0"/>
              <a:t>__________________________________________________ 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85D5A1AA-0CD6-4D8A-8F1E-F3AF35335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117692"/>
              </p:ext>
            </p:extLst>
          </p:nvPr>
        </p:nvGraphicFramePr>
        <p:xfrm>
          <a:off x="584200" y="6593047"/>
          <a:ext cx="5556500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47">
                  <a:extLst>
                    <a:ext uri="{9D8B030D-6E8A-4147-A177-3AD203B41FA5}">
                      <a16:colId xmlns:a16="http://schemas.microsoft.com/office/drawing/2014/main" val="2336201794"/>
                    </a:ext>
                  </a:extLst>
                </a:gridCol>
                <a:gridCol w="5341253">
                  <a:extLst>
                    <a:ext uri="{9D8B030D-6E8A-4147-A177-3AD203B41FA5}">
                      <a16:colId xmlns:a16="http://schemas.microsoft.com/office/drawing/2014/main" val="3018601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Steps I need to take to learn this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686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37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80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3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6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578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394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CE4276-48E4-4750-AA41-C85A80A23831}"/>
              </a:ext>
            </a:extLst>
          </p:cNvPr>
          <p:cNvSpPr txBox="1"/>
          <p:nvPr/>
        </p:nvSpPr>
        <p:spPr>
          <a:xfrm>
            <a:off x="716435" y="656566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My Perfect Day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B4E6F6-CD31-4197-9100-8CEB9F52F182}"/>
              </a:ext>
            </a:extLst>
          </p:cNvPr>
          <p:cNvSpPr txBox="1"/>
          <p:nvPr/>
        </p:nvSpPr>
        <p:spPr>
          <a:xfrm>
            <a:off x="716435" y="1277001"/>
            <a:ext cx="542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this page to write about what your perfect day looks like and changes you can make to achieve it.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CD1282-9404-4E66-B8AF-DB8B0D665AE7}"/>
              </a:ext>
            </a:extLst>
          </p:cNvPr>
          <p:cNvSpPr/>
          <p:nvPr/>
        </p:nvSpPr>
        <p:spPr>
          <a:xfrm>
            <a:off x="716435" y="1959266"/>
            <a:ext cx="5423399" cy="6294488"/>
          </a:xfrm>
          <a:custGeom>
            <a:avLst/>
            <a:gdLst>
              <a:gd name="connsiteX0" fmla="*/ 0 w 5423399"/>
              <a:gd name="connsiteY0" fmla="*/ 0 h 6294488"/>
              <a:gd name="connsiteX1" fmla="*/ 5423399 w 5423399"/>
              <a:gd name="connsiteY1" fmla="*/ 0 h 6294488"/>
              <a:gd name="connsiteX2" fmla="*/ 5423399 w 5423399"/>
              <a:gd name="connsiteY2" fmla="*/ 6294488 h 6294488"/>
              <a:gd name="connsiteX3" fmla="*/ 0 w 5423399"/>
              <a:gd name="connsiteY3" fmla="*/ 6294488 h 6294488"/>
              <a:gd name="connsiteX4" fmla="*/ 0 w 5423399"/>
              <a:gd name="connsiteY4" fmla="*/ 0 h 629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3399" h="6294488" extrusionOk="0">
                <a:moveTo>
                  <a:pt x="0" y="0"/>
                </a:moveTo>
                <a:cubicBezTo>
                  <a:pt x="1058546" y="93055"/>
                  <a:pt x="4813761" y="26354"/>
                  <a:pt x="5423399" y="0"/>
                </a:cubicBezTo>
                <a:cubicBezTo>
                  <a:pt x="5558888" y="1279511"/>
                  <a:pt x="5267741" y="3853124"/>
                  <a:pt x="5423399" y="6294488"/>
                </a:cubicBezTo>
                <a:cubicBezTo>
                  <a:pt x="4281734" y="6459193"/>
                  <a:pt x="1022541" y="6191496"/>
                  <a:pt x="0" y="6294488"/>
                </a:cubicBezTo>
                <a:cubicBezTo>
                  <a:pt x="-36979" y="4726060"/>
                  <a:pt x="-69687" y="2672700"/>
                  <a:pt x="0" y="0"/>
                </a:cubicBezTo>
                <a:close/>
              </a:path>
            </a:pathLst>
          </a:custGeom>
          <a:noFill/>
          <a:ln w="12700">
            <a:extLst>
              <a:ext uri="{C807C97D-BFC1-408E-A445-0C87EB9F89A2}">
                <ask:lineSketchStyleProps xmlns:ask="http://schemas.microsoft.com/office/drawing/2018/sketchyshapes" sd="3805509313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87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A6B3B44-97DD-48BA-A1FA-55D16A8D0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927060"/>
              </p:ext>
            </p:extLst>
          </p:nvPr>
        </p:nvGraphicFramePr>
        <p:xfrm>
          <a:off x="740670" y="1700837"/>
          <a:ext cx="5423400" cy="26289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236736">
                  <a:extLst>
                    <a:ext uri="{9D8B030D-6E8A-4147-A177-3AD203B41FA5}">
                      <a16:colId xmlns:a16="http://schemas.microsoft.com/office/drawing/2014/main" val="1809038201"/>
                    </a:ext>
                  </a:extLst>
                </a:gridCol>
                <a:gridCol w="218557">
                  <a:extLst>
                    <a:ext uri="{9D8B030D-6E8A-4147-A177-3AD203B41FA5}">
                      <a16:colId xmlns:a16="http://schemas.microsoft.com/office/drawing/2014/main" val="2158826861"/>
                    </a:ext>
                  </a:extLst>
                </a:gridCol>
                <a:gridCol w="2968107">
                  <a:extLst>
                    <a:ext uri="{9D8B030D-6E8A-4147-A177-3AD203B41FA5}">
                      <a16:colId xmlns:a16="http://schemas.microsoft.com/office/drawing/2014/main" val="22601481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253570"/>
                          </a:solidFill>
                        </a:rPr>
                        <a:t>Person /Situation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253570"/>
                          </a:solidFill>
                        </a:rPr>
                        <a:t>Why do they drain or stress you?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7135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7200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58244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rgbClr val="253570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361269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27859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16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77984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93571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9798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253570"/>
                          </a:solidFill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230505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EBB8342-762C-4CA3-AA5C-90F54C5E71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469162"/>
              </p:ext>
            </p:extLst>
          </p:nvPr>
        </p:nvGraphicFramePr>
        <p:xfrm>
          <a:off x="740670" y="4572000"/>
          <a:ext cx="5400030" cy="159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186">
                  <a:extLst>
                    <a:ext uri="{9D8B030D-6E8A-4147-A177-3AD203B41FA5}">
                      <a16:colId xmlns:a16="http://schemas.microsoft.com/office/drawing/2014/main" val="2336201794"/>
                    </a:ext>
                  </a:extLst>
                </a:gridCol>
                <a:gridCol w="5190844">
                  <a:extLst>
                    <a:ext uri="{9D8B030D-6E8A-4147-A177-3AD203B41FA5}">
                      <a16:colId xmlns:a16="http://schemas.microsoft.com/office/drawing/2014/main" val="3018601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>
                          <a:solidFill>
                            <a:srgbClr val="253570"/>
                          </a:solidFill>
                        </a:rPr>
                        <a:t>Ways you can reduce your exposure to them.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686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37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80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3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6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57871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534B9E9-6F21-45DE-85C2-9625F7A68028}"/>
              </a:ext>
            </a:extLst>
          </p:cNvPr>
          <p:cNvSpPr txBox="1"/>
          <p:nvPr/>
        </p:nvSpPr>
        <p:spPr>
          <a:xfrm>
            <a:off x="717300" y="470673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Removing Toxicity From Your Life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432D95-0B27-42E9-80B0-1CC97671D1F5}"/>
              </a:ext>
            </a:extLst>
          </p:cNvPr>
          <p:cNvSpPr txBox="1"/>
          <p:nvPr/>
        </p:nvSpPr>
        <p:spPr>
          <a:xfrm>
            <a:off x="740670" y="1049495"/>
            <a:ext cx="542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this page to determine which people or situations feel toxic and how you can reduce your exposure to them. </a:t>
            </a:r>
          </a:p>
        </p:txBody>
      </p:sp>
      <p:graphicFrame>
        <p:nvGraphicFramePr>
          <p:cNvPr id="13" name="Table 7">
            <a:extLst>
              <a:ext uri="{FF2B5EF4-FFF2-40B4-BE49-F238E27FC236}">
                <a16:creationId xmlns:a16="http://schemas.microsoft.com/office/drawing/2014/main" id="{941782DD-420B-4D5F-AADF-E29DEFB21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186549"/>
              </p:ext>
            </p:extLst>
          </p:nvPr>
        </p:nvGraphicFramePr>
        <p:xfrm>
          <a:off x="744730" y="6406843"/>
          <a:ext cx="5395970" cy="159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05">
                  <a:extLst>
                    <a:ext uri="{9D8B030D-6E8A-4147-A177-3AD203B41FA5}">
                      <a16:colId xmlns:a16="http://schemas.microsoft.com/office/drawing/2014/main" val="2336201794"/>
                    </a:ext>
                  </a:extLst>
                </a:gridCol>
                <a:gridCol w="5186065">
                  <a:extLst>
                    <a:ext uri="{9D8B030D-6E8A-4147-A177-3AD203B41FA5}">
                      <a16:colId xmlns:a16="http://schemas.microsoft.com/office/drawing/2014/main" val="3018601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>
                          <a:solidFill>
                            <a:srgbClr val="253570"/>
                          </a:solidFill>
                        </a:rPr>
                        <a:t>Alternative ways to deal with these toxic people or situations.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686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37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8059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3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161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kern="1200" dirty="0">
                          <a:solidFill>
                            <a:srgbClr val="25357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100" kern="1200" dirty="0">
                        <a:solidFill>
                          <a:srgbClr val="25357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53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0578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958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CE4276-48E4-4750-AA41-C85A80A23831}"/>
              </a:ext>
            </a:extLst>
          </p:cNvPr>
          <p:cNvSpPr txBox="1"/>
          <p:nvPr/>
        </p:nvSpPr>
        <p:spPr>
          <a:xfrm>
            <a:off x="716435" y="656566"/>
            <a:ext cx="542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My Awesome Day Brain Dump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B4E6F6-CD31-4197-9100-8CEB9F52F182}"/>
              </a:ext>
            </a:extLst>
          </p:cNvPr>
          <p:cNvSpPr txBox="1"/>
          <p:nvPr/>
        </p:nvSpPr>
        <p:spPr>
          <a:xfrm>
            <a:off x="716435" y="1245180"/>
            <a:ext cx="542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you’ve had an exceptional day, use this page to write down your thoughts, feelings and how you can experience this more often.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CD1282-9404-4E66-B8AF-DB8B0D665AE7}"/>
              </a:ext>
            </a:extLst>
          </p:cNvPr>
          <p:cNvSpPr/>
          <p:nvPr/>
        </p:nvSpPr>
        <p:spPr>
          <a:xfrm>
            <a:off x="716436" y="1772240"/>
            <a:ext cx="5423399" cy="6909848"/>
          </a:xfrm>
          <a:custGeom>
            <a:avLst/>
            <a:gdLst>
              <a:gd name="connsiteX0" fmla="*/ 0 w 5423399"/>
              <a:gd name="connsiteY0" fmla="*/ 0 h 6909848"/>
              <a:gd name="connsiteX1" fmla="*/ 623691 w 5423399"/>
              <a:gd name="connsiteY1" fmla="*/ 0 h 6909848"/>
              <a:gd name="connsiteX2" fmla="*/ 1301616 w 5423399"/>
              <a:gd name="connsiteY2" fmla="*/ 0 h 6909848"/>
              <a:gd name="connsiteX3" fmla="*/ 1816839 w 5423399"/>
              <a:gd name="connsiteY3" fmla="*/ 0 h 6909848"/>
              <a:gd name="connsiteX4" fmla="*/ 2332062 w 5423399"/>
              <a:gd name="connsiteY4" fmla="*/ 0 h 6909848"/>
              <a:gd name="connsiteX5" fmla="*/ 3009986 w 5423399"/>
              <a:gd name="connsiteY5" fmla="*/ 0 h 6909848"/>
              <a:gd name="connsiteX6" fmla="*/ 3525209 w 5423399"/>
              <a:gd name="connsiteY6" fmla="*/ 0 h 6909848"/>
              <a:gd name="connsiteX7" fmla="*/ 4203134 w 5423399"/>
              <a:gd name="connsiteY7" fmla="*/ 0 h 6909848"/>
              <a:gd name="connsiteX8" fmla="*/ 5423399 w 5423399"/>
              <a:gd name="connsiteY8" fmla="*/ 0 h 6909848"/>
              <a:gd name="connsiteX9" fmla="*/ 5423399 w 5423399"/>
              <a:gd name="connsiteY9" fmla="*/ 552788 h 6909848"/>
              <a:gd name="connsiteX10" fmla="*/ 5423399 w 5423399"/>
              <a:gd name="connsiteY10" fmla="*/ 1381970 h 6909848"/>
              <a:gd name="connsiteX11" fmla="*/ 5423399 w 5423399"/>
              <a:gd name="connsiteY11" fmla="*/ 2072954 h 6909848"/>
              <a:gd name="connsiteX12" fmla="*/ 5423399 w 5423399"/>
              <a:gd name="connsiteY12" fmla="*/ 2625742 h 6909848"/>
              <a:gd name="connsiteX13" fmla="*/ 5423399 w 5423399"/>
              <a:gd name="connsiteY13" fmla="*/ 3316727 h 6909848"/>
              <a:gd name="connsiteX14" fmla="*/ 5423399 w 5423399"/>
              <a:gd name="connsiteY14" fmla="*/ 3800416 h 6909848"/>
              <a:gd name="connsiteX15" fmla="*/ 5423399 w 5423399"/>
              <a:gd name="connsiteY15" fmla="*/ 4422303 h 6909848"/>
              <a:gd name="connsiteX16" fmla="*/ 5423399 w 5423399"/>
              <a:gd name="connsiteY16" fmla="*/ 5044189 h 6909848"/>
              <a:gd name="connsiteX17" fmla="*/ 5423399 w 5423399"/>
              <a:gd name="connsiteY17" fmla="*/ 5596977 h 6909848"/>
              <a:gd name="connsiteX18" fmla="*/ 5423399 w 5423399"/>
              <a:gd name="connsiteY18" fmla="*/ 6909848 h 6909848"/>
              <a:gd name="connsiteX19" fmla="*/ 4691240 w 5423399"/>
              <a:gd name="connsiteY19" fmla="*/ 6909848 h 6909848"/>
              <a:gd name="connsiteX20" fmla="*/ 4013315 w 5423399"/>
              <a:gd name="connsiteY20" fmla="*/ 6909848 h 6909848"/>
              <a:gd name="connsiteX21" fmla="*/ 3389624 w 5423399"/>
              <a:gd name="connsiteY21" fmla="*/ 6909848 h 6909848"/>
              <a:gd name="connsiteX22" fmla="*/ 2657466 w 5423399"/>
              <a:gd name="connsiteY22" fmla="*/ 6909848 h 6909848"/>
              <a:gd name="connsiteX23" fmla="*/ 2142243 w 5423399"/>
              <a:gd name="connsiteY23" fmla="*/ 6909848 h 6909848"/>
              <a:gd name="connsiteX24" fmla="*/ 1410084 w 5423399"/>
              <a:gd name="connsiteY24" fmla="*/ 6909848 h 6909848"/>
              <a:gd name="connsiteX25" fmla="*/ 677925 w 5423399"/>
              <a:gd name="connsiteY25" fmla="*/ 6909848 h 6909848"/>
              <a:gd name="connsiteX26" fmla="*/ 0 w 5423399"/>
              <a:gd name="connsiteY26" fmla="*/ 6909848 h 6909848"/>
              <a:gd name="connsiteX27" fmla="*/ 0 w 5423399"/>
              <a:gd name="connsiteY27" fmla="*/ 6218863 h 6909848"/>
              <a:gd name="connsiteX28" fmla="*/ 0 w 5423399"/>
              <a:gd name="connsiteY28" fmla="*/ 5389681 h 6909848"/>
              <a:gd name="connsiteX29" fmla="*/ 0 w 5423399"/>
              <a:gd name="connsiteY29" fmla="*/ 4905992 h 6909848"/>
              <a:gd name="connsiteX30" fmla="*/ 0 w 5423399"/>
              <a:gd name="connsiteY30" fmla="*/ 4422303 h 6909848"/>
              <a:gd name="connsiteX31" fmla="*/ 0 w 5423399"/>
              <a:gd name="connsiteY31" fmla="*/ 3938613 h 6909848"/>
              <a:gd name="connsiteX32" fmla="*/ 0 w 5423399"/>
              <a:gd name="connsiteY32" fmla="*/ 3247629 h 6909848"/>
              <a:gd name="connsiteX33" fmla="*/ 0 w 5423399"/>
              <a:gd name="connsiteY33" fmla="*/ 2763939 h 6909848"/>
              <a:gd name="connsiteX34" fmla="*/ 0 w 5423399"/>
              <a:gd name="connsiteY34" fmla="*/ 2280250 h 6909848"/>
              <a:gd name="connsiteX35" fmla="*/ 0 w 5423399"/>
              <a:gd name="connsiteY35" fmla="*/ 1796560 h 6909848"/>
              <a:gd name="connsiteX36" fmla="*/ 0 w 5423399"/>
              <a:gd name="connsiteY36" fmla="*/ 1243773 h 6909848"/>
              <a:gd name="connsiteX37" fmla="*/ 0 w 5423399"/>
              <a:gd name="connsiteY37" fmla="*/ 0 h 69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423399" h="6909848" extrusionOk="0">
                <a:moveTo>
                  <a:pt x="0" y="0"/>
                </a:moveTo>
                <a:cubicBezTo>
                  <a:pt x="274205" y="-5716"/>
                  <a:pt x="429443" y="27382"/>
                  <a:pt x="623691" y="0"/>
                </a:cubicBezTo>
                <a:cubicBezTo>
                  <a:pt x="817939" y="-27382"/>
                  <a:pt x="1119837" y="28607"/>
                  <a:pt x="1301616" y="0"/>
                </a:cubicBezTo>
                <a:cubicBezTo>
                  <a:pt x="1483395" y="-28607"/>
                  <a:pt x="1639590" y="-8761"/>
                  <a:pt x="1816839" y="0"/>
                </a:cubicBezTo>
                <a:cubicBezTo>
                  <a:pt x="1994088" y="8761"/>
                  <a:pt x="2137244" y="24445"/>
                  <a:pt x="2332062" y="0"/>
                </a:cubicBezTo>
                <a:cubicBezTo>
                  <a:pt x="2526880" y="-24445"/>
                  <a:pt x="2712172" y="-32603"/>
                  <a:pt x="3009986" y="0"/>
                </a:cubicBezTo>
                <a:cubicBezTo>
                  <a:pt x="3307800" y="32603"/>
                  <a:pt x="3392563" y="1781"/>
                  <a:pt x="3525209" y="0"/>
                </a:cubicBezTo>
                <a:cubicBezTo>
                  <a:pt x="3657855" y="-1781"/>
                  <a:pt x="3865599" y="-30130"/>
                  <a:pt x="4203134" y="0"/>
                </a:cubicBezTo>
                <a:cubicBezTo>
                  <a:pt x="4540670" y="30130"/>
                  <a:pt x="5063175" y="59140"/>
                  <a:pt x="5423399" y="0"/>
                </a:cubicBezTo>
                <a:cubicBezTo>
                  <a:pt x="5405725" y="207902"/>
                  <a:pt x="5421573" y="349401"/>
                  <a:pt x="5423399" y="552788"/>
                </a:cubicBezTo>
                <a:cubicBezTo>
                  <a:pt x="5425225" y="756175"/>
                  <a:pt x="5453610" y="1105447"/>
                  <a:pt x="5423399" y="1381970"/>
                </a:cubicBezTo>
                <a:cubicBezTo>
                  <a:pt x="5393188" y="1658493"/>
                  <a:pt x="5435232" y="1744018"/>
                  <a:pt x="5423399" y="2072954"/>
                </a:cubicBezTo>
                <a:cubicBezTo>
                  <a:pt x="5411566" y="2401890"/>
                  <a:pt x="5439175" y="2487470"/>
                  <a:pt x="5423399" y="2625742"/>
                </a:cubicBezTo>
                <a:cubicBezTo>
                  <a:pt x="5407623" y="2764014"/>
                  <a:pt x="5456844" y="3171680"/>
                  <a:pt x="5423399" y="3316727"/>
                </a:cubicBezTo>
                <a:cubicBezTo>
                  <a:pt x="5389954" y="3461775"/>
                  <a:pt x="5405107" y="3619822"/>
                  <a:pt x="5423399" y="3800416"/>
                </a:cubicBezTo>
                <a:cubicBezTo>
                  <a:pt x="5441691" y="3981010"/>
                  <a:pt x="5392979" y="4171005"/>
                  <a:pt x="5423399" y="4422303"/>
                </a:cubicBezTo>
                <a:cubicBezTo>
                  <a:pt x="5453819" y="4673601"/>
                  <a:pt x="5429925" y="4790339"/>
                  <a:pt x="5423399" y="5044189"/>
                </a:cubicBezTo>
                <a:cubicBezTo>
                  <a:pt x="5416873" y="5298039"/>
                  <a:pt x="5405786" y="5369085"/>
                  <a:pt x="5423399" y="5596977"/>
                </a:cubicBezTo>
                <a:cubicBezTo>
                  <a:pt x="5441012" y="5824869"/>
                  <a:pt x="5361680" y="6596028"/>
                  <a:pt x="5423399" y="6909848"/>
                </a:cubicBezTo>
                <a:cubicBezTo>
                  <a:pt x="5250242" y="6908357"/>
                  <a:pt x="4951723" y="6873797"/>
                  <a:pt x="4691240" y="6909848"/>
                </a:cubicBezTo>
                <a:cubicBezTo>
                  <a:pt x="4430757" y="6945899"/>
                  <a:pt x="4194274" y="6897167"/>
                  <a:pt x="4013315" y="6909848"/>
                </a:cubicBezTo>
                <a:cubicBezTo>
                  <a:pt x="3832356" y="6922529"/>
                  <a:pt x="3605810" y="6937221"/>
                  <a:pt x="3389624" y="6909848"/>
                </a:cubicBezTo>
                <a:cubicBezTo>
                  <a:pt x="3173438" y="6882475"/>
                  <a:pt x="2886840" y="6901313"/>
                  <a:pt x="2657466" y="6909848"/>
                </a:cubicBezTo>
                <a:cubicBezTo>
                  <a:pt x="2428092" y="6918383"/>
                  <a:pt x="2384748" y="6935207"/>
                  <a:pt x="2142243" y="6909848"/>
                </a:cubicBezTo>
                <a:cubicBezTo>
                  <a:pt x="1899738" y="6884489"/>
                  <a:pt x="1590033" y="6944086"/>
                  <a:pt x="1410084" y="6909848"/>
                </a:cubicBezTo>
                <a:cubicBezTo>
                  <a:pt x="1230135" y="6875610"/>
                  <a:pt x="1036410" y="6928317"/>
                  <a:pt x="677925" y="6909848"/>
                </a:cubicBezTo>
                <a:cubicBezTo>
                  <a:pt x="319440" y="6891379"/>
                  <a:pt x="226601" y="6910887"/>
                  <a:pt x="0" y="6909848"/>
                </a:cubicBezTo>
                <a:cubicBezTo>
                  <a:pt x="-8918" y="6663620"/>
                  <a:pt x="33385" y="6371124"/>
                  <a:pt x="0" y="6218863"/>
                </a:cubicBezTo>
                <a:cubicBezTo>
                  <a:pt x="-33385" y="6066602"/>
                  <a:pt x="4324" y="5596349"/>
                  <a:pt x="0" y="5389681"/>
                </a:cubicBezTo>
                <a:cubicBezTo>
                  <a:pt x="-4324" y="5183013"/>
                  <a:pt x="9432" y="5145011"/>
                  <a:pt x="0" y="4905992"/>
                </a:cubicBezTo>
                <a:cubicBezTo>
                  <a:pt x="-9432" y="4666973"/>
                  <a:pt x="-20819" y="4583886"/>
                  <a:pt x="0" y="4422303"/>
                </a:cubicBezTo>
                <a:cubicBezTo>
                  <a:pt x="20819" y="4260720"/>
                  <a:pt x="23829" y="4142937"/>
                  <a:pt x="0" y="3938613"/>
                </a:cubicBezTo>
                <a:cubicBezTo>
                  <a:pt x="-23829" y="3734289"/>
                  <a:pt x="-25824" y="3464744"/>
                  <a:pt x="0" y="3247629"/>
                </a:cubicBezTo>
                <a:cubicBezTo>
                  <a:pt x="25824" y="3030514"/>
                  <a:pt x="18867" y="2977101"/>
                  <a:pt x="0" y="2763939"/>
                </a:cubicBezTo>
                <a:cubicBezTo>
                  <a:pt x="-18867" y="2550777"/>
                  <a:pt x="-9614" y="2428555"/>
                  <a:pt x="0" y="2280250"/>
                </a:cubicBezTo>
                <a:cubicBezTo>
                  <a:pt x="9614" y="2131945"/>
                  <a:pt x="-20330" y="1992911"/>
                  <a:pt x="0" y="1796560"/>
                </a:cubicBezTo>
                <a:cubicBezTo>
                  <a:pt x="20330" y="1600209"/>
                  <a:pt x="13116" y="1436848"/>
                  <a:pt x="0" y="1243773"/>
                </a:cubicBezTo>
                <a:cubicBezTo>
                  <a:pt x="-13116" y="1050698"/>
                  <a:pt x="-29438" y="534729"/>
                  <a:pt x="0" y="0"/>
                </a:cubicBezTo>
                <a:close/>
              </a:path>
            </a:pathLst>
          </a:custGeom>
          <a:noFill/>
          <a:ln w="28575">
            <a:extLst>
              <a:ext uri="{C807C97D-BFC1-408E-A445-0C87EB9F89A2}">
                <ask:lineSketchStyleProps xmlns:ask="http://schemas.microsoft.com/office/drawing/2018/sketchyshapes" sd="38055093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0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685800" y="532087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Daily Reflection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423863" y="1313021"/>
            <a:ext cx="6010274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How I feel at this moment.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A challenge I faced today.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What I learned from it the challenge.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Something positive that happened today.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One thing I did better today than previously.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400" dirty="0"/>
              <a:t>One thing I could have done better today.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400" dirty="0"/>
              <a:t>Today, I feel grateful for…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219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685800" y="499094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Reprogramming My Mind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705314" y="1483201"/>
            <a:ext cx="51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Negative thoughts/self-talk I struggle with.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A196D-30D4-476C-A63B-5519164C55C3}"/>
              </a:ext>
            </a:extLst>
          </p:cNvPr>
          <p:cNvSpPr txBox="1"/>
          <p:nvPr/>
        </p:nvSpPr>
        <p:spPr>
          <a:xfrm>
            <a:off x="705314" y="1929438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22909-CFCC-443A-BA64-F3E7B90EED8A}"/>
              </a:ext>
            </a:extLst>
          </p:cNvPr>
          <p:cNvSpPr txBox="1"/>
          <p:nvPr/>
        </p:nvSpPr>
        <p:spPr>
          <a:xfrm>
            <a:off x="705314" y="3395551"/>
            <a:ext cx="5062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How these negative thoughts are holding me back.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1A3CC-A979-4FFB-9AB2-06DCDADB5236}"/>
              </a:ext>
            </a:extLst>
          </p:cNvPr>
          <p:cNvSpPr txBox="1"/>
          <p:nvPr/>
        </p:nvSpPr>
        <p:spPr>
          <a:xfrm>
            <a:off x="705314" y="375106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A7756-B75E-4859-AEBE-ABCE8CE74FF1}"/>
              </a:ext>
            </a:extLst>
          </p:cNvPr>
          <p:cNvSpPr txBox="1"/>
          <p:nvPr/>
        </p:nvSpPr>
        <p:spPr>
          <a:xfrm>
            <a:off x="705314" y="5254733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What I want to attract more of.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5A748-56F1-4940-91D2-025CBAEFF501}"/>
              </a:ext>
            </a:extLst>
          </p:cNvPr>
          <p:cNvSpPr txBox="1"/>
          <p:nvPr/>
        </p:nvSpPr>
        <p:spPr>
          <a:xfrm>
            <a:off x="705314" y="559530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B91B2F-B082-4654-BD0A-1B2B39DB1ECB}"/>
              </a:ext>
            </a:extLst>
          </p:cNvPr>
          <p:cNvSpPr txBox="1"/>
          <p:nvPr/>
        </p:nvSpPr>
        <p:spPr>
          <a:xfrm>
            <a:off x="705314" y="7439549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818B4-D1FA-48D5-BB48-FD0AA5E78E23}"/>
              </a:ext>
            </a:extLst>
          </p:cNvPr>
          <p:cNvSpPr txBox="1"/>
          <p:nvPr/>
        </p:nvSpPr>
        <p:spPr>
          <a:xfrm>
            <a:off x="685800" y="7060673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 spend most of my time... </a:t>
            </a:r>
          </a:p>
        </p:txBody>
      </p:sp>
    </p:spTree>
    <p:extLst>
      <p:ext uri="{BB962C8B-B14F-4D97-AF65-F5344CB8AC3E}">
        <p14:creationId xmlns:p14="http://schemas.microsoft.com/office/powerpoint/2010/main" val="772110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685800" y="499094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Reprogramming My Mind cont.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705314" y="1483201"/>
            <a:ext cx="51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Who I’m spending most of my time with.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A196D-30D4-476C-A63B-5519164C55C3}"/>
              </a:ext>
            </a:extLst>
          </p:cNvPr>
          <p:cNvSpPr txBox="1"/>
          <p:nvPr/>
        </p:nvSpPr>
        <p:spPr>
          <a:xfrm>
            <a:off x="685800" y="3215335"/>
            <a:ext cx="5486400" cy="369332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22909-CFCC-443A-BA64-F3E7B90EED8A}"/>
              </a:ext>
            </a:extLst>
          </p:cNvPr>
          <p:cNvSpPr txBox="1"/>
          <p:nvPr/>
        </p:nvSpPr>
        <p:spPr>
          <a:xfrm>
            <a:off x="685800" y="3756697"/>
            <a:ext cx="5505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If they are not helping me achieve my goals, what changes do I need to make?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1A3CC-A979-4FFB-9AB2-06DCDADB5236}"/>
              </a:ext>
            </a:extLst>
          </p:cNvPr>
          <p:cNvSpPr txBox="1"/>
          <p:nvPr/>
        </p:nvSpPr>
        <p:spPr>
          <a:xfrm>
            <a:off x="705314" y="4297079"/>
            <a:ext cx="5486400" cy="1754326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B91B2F-B082-4654-BD0A-1B2B39DB1ECB}"/>
              </a:ext>
            </a:extLst>
          </p:cNvPr>
          <p:cNvSpPr txBox="1"/>
          <p:nvPr/>
        </p:nvSpPr>
        <p:spPr>
          <a:xfrm>
            <a:off x="705314" y="6702571"/>
            <a:ext cx="5486400" cy="1754326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818B4-D1FA-48D5-BB48-FD0AA5E78E23}"/>
              </a:ext>
            </a:extLst>
          </p:cNvPr>
          <p:cNvSpPr txBox="1"/>
          <p:nvPr/>
        </p:nvSpPr>
        <p:spPr>
          <a:xfrm>
            <a:off x="685800" y="6283811"/>
            <a:ext cx="5137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If I make the effort to attract more of what I want. I see myself...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179DBD-E827-4F2B-B617-FF78A0C02345}"/>
              </a:ext>
            </a:extLst>
          </p:cNvPr>
          <p:cNvSpPr txBox="1"/>
          <p:nvPr/>
        </p:nvSpPr>
        <p:spPr>
          <a:xfrm>
            <a:off x="643982" y="2682188"/>
            <a:ext cx="5547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Are the things I’m doing and people I’m spending time with attracting what I want or holding me back?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880781-4681-4C37-B961-1542B8D9EA19}"/>
              </a:ext>
            </a:extLst>
          </p:cNvPr>
          <p:cNvSpPr txBox="1"/>
          <p:nvPr/>
        </p:nvSpPr>
        <p:spPr>
          <a:xfrm>
            <a:off x="688556" y="1841264"/>
            <a:ext cx="5486400" cy="646331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0798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995D6-F488-4850-91DD-368DF74BFA32}"/>
              </a:ext>
            </a:extLst>
          </p:cNvPr>
          <p:cNvSpPr txBox="1"/>
          <p:nvPr/>
        </p:nvSpPr>
        <p:spPr>
          <a:xfrm>
            <a:off x="685800" y="580145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Growth Mindset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550BE-07B7-42FE-96D4-EE1A4534F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94371"/>
              </p:ext>
            </p:extLst>
          </p:nvPr>
        </p:nvGraphicFramePr>
        <p:xfrm>
          <a:off x="685800" y="1708458"/>
          <a:ext cx="5486400" cy="7080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2866926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48426986"/>
                    </a:ext>
                  </a:extLst>
                </a:gridCol>
              </a:tblGrid>
              <a:tr h="3040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Instead of thinking...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Try thinking…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53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38153"/>
                  </a:ext>
                </a:extLst>
              </a:tr>
              <a:tr h="6776737">
                <a:tc>
                  <a:txBody>
                    <a:bodyPr/>
                    <a:lstStyle/>
                    <a:p>
                      <a:endParaRPr lang="en-US" sz="1000" i="1" dirty="0"/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i="1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E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55067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E04645-A42E-4580-A93B-A506C4958CD5}"/>
              </a:ext>
            </a:extLst>
          </p:cNvPr>
          <p:cNvSpPr txBox="1"/>
          <p:nvPr/>
        </p:nvSpPr>
        <p:spPr>
          <a:xfrm>
            <a:off x="685800" y="1175079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Use this worksheet to document common negative thoughts you have and what you can tell yourself instead to change your thoughts. </a:t>
            </a:r>
          </a:p>
        </p:txBody>
      </p:sp>
    </p:spTree>
    <p:extLst>
      <p:ext uri="{BB962C8B-B14F-4D97-AF65-F5344CB8AC3E}">
        <p14:creationId xmlns:p14="http://schemas.microsoft.com/office/powerpoint/2010/main" val="26484116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97511D-9182-497B-BBA9-68F802A96F06}"/>
              </a:ext>
            </a:extLst>
          </p:cNvPr>
          <p:cNvSpPr txBox="1"/>
          <p:nvPr/>
        </p:nvSpPr>
        <p:spPr>
          <a:xfrm>
            <a:off x="685800" y="405013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Exercise Tracker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BFB1793E-EA43-4BF7-8FBD-F58968F50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22427"/>
              </p:ext>
            </p:extLst>
          </p:nvPr>
        </p:nvGraphicFramePr>
        <p:xfrm>
          <a:off x="518160" y="1144689"/>
          <a:ext cx="5843814" cy="7220928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517186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348135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338726">
                  <a:extLst>
                    <a:ext uri="{9D8B030D-6E8A-4147-A177-3AD203B41FA5}">
                      <a16:colId xmlns:a16="http://schemas.microsoft.com/office/drawing/2014/main" val="2983909091"/>
                    </a:ext>
                  </a:extLst>
                </a:gridCol>
                <a:gridCol w="301089">
                  <a:extLst>
                    <a:ext uri="{9D8B030D-6E8A-4147-A177-3AD203B41FA5}">
                      <a16:colId xmlns:a16="http://schemas.microsoft.com/office/drawing/2014/main" val="3910707559"/>
                    </a:ext>
                  </a:extLst>
                </a:gridCol>
                <a:gridCol w="366952">
                  <a:extLst>
                    <a:ext uri="{9D8B030D-6E8A-4147-A177-3AD203B41FA5}">
                      <a16:colId xmlns:a16="http://schemas.microsoft.com/office/drawing/2014/main" val="8781412"/>
                    </a:ext>
                  </a:extLst>
                </a:gridCol>
                <a:gridCol w="310498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329317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331911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Week 1 Activities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075543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i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72019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39785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22988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3883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5942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Week 2 Activities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257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31585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2800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1229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374387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3933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Week 3 Activities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62693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36319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3271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4994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7206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7829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Week 4 Activities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253570"/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132127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37611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706343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24558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709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12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51B645-4FBA-4E56-8BCA-28C7FF445D42}"/>
              </a:ext>
            </a:extLst>
          </p:cNvPr>
          <p:cNvSpPr/>
          <p:nvPr/>
        </p:nvSpPr>
        <p:spPr>
          <a:xfrm>
            <a:off x="0" y="0"/>
            <a:ext cx="6858000" cy="1609725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930FC8-7E55-4428-95B3-8289B8EB7385}"/>
              </a:ext>
            </a:extLst>
          </p:cNvPr>
          <p:cNvSpPr txBox="1"/>
          <p:nvPr/>
        </p:nvSpPr>
        <p:spPr>
          <a:xfrm>
            <a:off x="647774" y="543252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SELF-ASSESSMENT cont..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71EF5EFC-A7BE-41F5-BAAA-9BE93877C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983190"/>
              </p:ext>
            </p:extLst>
          </p:nvPr>
        </p:nvGraphicFramePr>
        <p:xfrm>
          <a:off x="333639" y="1977778"/>
          <a:ext cx="6334125" cy="6622970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653357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670192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670192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670192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670192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33768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Mind – Body - Soul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2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3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4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Have healthy ways to process my emotions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Express my feelings in a healthy manner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Smile and laugh often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Spend time with friends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Nurture relationships with family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38454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Step away from distractions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Say no when I really don’t feel like doing something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300449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Recognize my strengths and achievements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5293980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Spend time on hobbies and other things I enjoy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160558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Find comfort in spending time alone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115858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Set aside for thought and reflection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075422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Practice living in the moment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838986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Spend time in nature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047891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Meditate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359104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Practice gratitude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16202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Enjoy all that life has to offer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618983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Engage in causes that are important to me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121221"/>
                  </a:ext>
                </a:extLst>
              </a:tr>
              <a:tr h="337681">
                <a:tc>
                  <a:txBody>
                    <a:bodyPr/>
                    <a:lstStyle/>
                    <a:p>
                      <a:r>
                        <a:rPr lang="en-US" sz="1400" kern="12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Ask for help when I need it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03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1502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51B645-4FBA-4E56-8BCA-28C7FF445D42}"/>
              </a:ext>
            </a:extLst>
          </p:cNvPr>
          <p:cNvSpPr/>
          <p:nvPr/>
        </p:nvSpPr>
        <p:spPr>
          <a:xfrm>
            <a:off x="0" y="1"/>
            <a:ext cx="6858000" cy="955039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930FC8-7E55-4428-95B3-8289B8EB7385}"/>
              </a:ext>
            </a:extLst>
          </p:cNvPr>
          <p:cNvSpPr txBox="1"/>
          <p:nvPr/>
        </p:nvSpPr>
        <p:spPr>
          <a:xfrm>
            <a:off x="647774" y="215910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My Morning Self Care Routine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71EF5EFC-A7BE-41F5-BAAA-9BE93877C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63726"/>
              </p:ext>
            </p:extLst>
          </p:nvPr>
        </p:nvGraphicFramePr>
        <p:xfrm>
          <a:off x="496026" y="1256449"/>
          <a:ext cx="5865949" cy="692005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3539321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348135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338726">
                  <a:extLst>
                    <a:ext uri="{9D8B030D-6E8A-4147-A177-3AD203B41FA5}">
                      <a16:colId xmlns:a16="http://schemas.microsoft.com/office/drawing/2014/main" val="2983909091"/>
                    </a:ext>
                  </a:extLst>
                </a:gridCol>
                <a:gridCol w="301089">
                  <a:extLst>
                    <a:ext uri="{9D8B030D-6E8A-4147-A177-3AD203B41FA5}">
                      <a16:colId xmlns:a16="http://schemas.microsoft.com/office/drawing/2014/main" val="3910707559"/>
                    </a:ext>
                  </a:extLst>
                </a:gridCol>
                <a:gridCol w="366952">
                  <a:extLst>
                    <a:ext uri="{9D8B030D-6E8A-4147-A177-3AD203B41FA5}">
                      <a16:colId xmlns:a16="http://schemas.microsoft.com/office/drawing/2014/main" val="8781412"/>
                    </a:ext>
                  </a:extLst>
                </a:gridCol>
                <a:gridCol w="310498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  <a:gridCol w="329317">
                  <a:extLst>
                    <a:ext uri="{9D8B030D-6E8A-4147-A177-3AD203B41FA5}">
                      <a16:colId xmlns:a16="http://schemas.microsoft.com/office/drawing/2014/main" val="619854276"/>
                    </a:ext>
                  </a:extLst>
                </a:gridCol>
                <a:gridCol w="331911">
                  <a:extLst>
                    <a:ext uri="{9D8B030D-6E8A-4147-A177-3AD203B41FA5}">
                      <a16:colId xmlns:a16="http://schemas.microsoft.com/office/drawing/2014/main" val="2423545293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Actions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T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F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</a:t>
                      </a:r>
                    </a:p>
                  </a:txBody>
                  <a:tcPr marL="117993" marR="58996" marT="58996" marB="5899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Take a relaxing shower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Wake my body up by drinking plenty of water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28326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Calm my nerves by practicing deep breathing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Relax my mind by practicing meditation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Journal my thoughts, emotions and ideas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384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Document what I’m grateful for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631069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Set a specific goal for the day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88899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Fuel the body and mind with a healthy breakfast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96496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Jumpstart the body with some exercises</a:t>
                      </a: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42889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35079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00391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29781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0754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71916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9543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46009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45219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1689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63226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0435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91237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7993" marR="58996" marT="58996" marB="58996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1306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685800" y="532087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I Love Myself Today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423863" y="1313021"/>
            <a:ext cx="601027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 love myself today because...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Today, I forgive myself for…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I am 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 </a:t>
            </a:r>
            <a:r>
              <a:rPr lang="en-US" sz="1400" dirty="0"/>
              <a:t>because  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</a:t>
            </a:r>
            <a:endParaRPr lang="en-US" sz="1400" dirty="0"/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A compliment I received today, that I believe was deserved…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/>
          </a:p>
          <a:p>
            <a:r>
              <a:rPr lang="en-US" sz="1400" dirty="0"/>
              <a:t>One  thing I did for myself today…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400" dirty="0"/>
              <a:t>I am feeling proud of myself for…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400" dirty="0"/>
              <a:t>Today, I was really good at…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____________________________________________________________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772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A7C8BA-ACB6-4ED3-9966-173A858ADA39}"/>
              </a:ext>
            </a:extLst>
          </p:cNvPr>
          <p:cNvSpPr txBox="1"/>
          <p:nvPr/>
        </p:nvSpPr>
        <p:spPr>
          <a:xfrm>
            <a:off x="685800" y="542352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Self-Care Brainstorming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6315E839-5774-4D03-8036-9880A184D4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863405"/>
              </p:ext>
            </p:extLst>
          </p:nvPr>
        </p:nvGraphicFramePr>
        <p:xfrm>
          <a:off x="685800" y="1764935"/>
          <a:ext cx="5486400" cy="7019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328669264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920697167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3484269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PHYSICAL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MENTAL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SPIRITUAL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53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38153"/>
                  </a:ext>
                </a:extLst>
              </a:tr>
              <a:tr h="6722750">
                <a:tc>
                  <a:txBody>
                    <a:bodyPr/>
                    <a:lstStyle/>
                    <a:p>
                      <a:r>
                        <a:rPr lang="en-US" sz="1000" i="1" dirty="0"/>
                        <a:t>Shower every day</a:t>
                      </a: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i="1" dirty="0"/>
                        <a:t>Challenge negative self-talk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i="1" dirty="0"/>
                        <a:t>Meditate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E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55067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C5A79A8-B86B-47CF-986D-5032C4FE95AB}"/>
              </a:ext>
            </a:extLst>
          </p:cNvPr>
          <p:cNvSpPr txBox="1"/>
          <p:nvPr/>
        </p:nvSpPr>
        <p:spPr>
          <a:xfrm>
            <a:off x="685800" y="123155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List the ways in which you can improve your physical, mental and spiritual well-being. Place a       next to the ones you’d like to try. </a:t>
            </a:r>
          </a:p>
        </p:txBody>
      </p:sp>
      <p:pic>
        <p:nvPicPr>
          <p:cNvPr id="7" name="Graphic 6" descr="Star">
            <a:extLst>
              <a:ext uri="{FF2B5EF4-FFF2-40B4-BE49-F238E27FC236}">
                <a16:creationId xmlns:a16="http://schemas.microsoft.com/office/drawing/2014/main" id="{FEA3D942-6E76-4DD6-A5A4-DEA8B0428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9176" y="1462387"/>
            <a:ext cx="182880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3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995D6-F488-4850-91DD-368DF74BFA32}"/>
              </a:ext>
            </a:extLst>
          </p:cNvPr>
          <p:cNvSpPr txBox="1"/>
          <p:nvPr/>
        </p:nvSpPr>
        <p:spPr>
          <a:xfrm>
            <a:off x="685800" y="580145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Reflecting On My Past Self-Care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550BE-07B7-42FE-96D4-EE1A4534F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610912"/>
              </p:ext>
            </p:extLst>
          </p:nvPr>
        </p:nvGraphicFramePr>
        <p:xfrm>
          <a:off x="685800" y="1404594"/>
          <a:ext cx="5486400" cy="7380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2866926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48426986"/>
                    </a:ext>
                  </a:extLst>
                </a:gridCol>
              </a:tblGrid>
              <a:tr h="3124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TIMES I HAD POOR SELF-CARE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WHAT I LEARNED FROM IT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53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38153"/>
                  </a:ext>
                </a:extLst>
              </a:tr>
              <a:tr h="7067836">
                <a:tc>
                  <a:txBody>
                    <a:bodyPr/>
                    <a:lstStyle/>
                    <a:p>
                      <a:endParaRPr lang="en-US" sz="1000" i="1" dirty="0"/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i="1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E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550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21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51B645-4FBA-4E56-8BCA-28C7FF445D42}"/>
              </a:ext>
            </a:extLst>
          </p:cNvPr>
          <p:cNvSpPr/>
          <p:nvPr/>
        </p:nvSpPr>
        <p:spPr>
          <a:xfrm>
            <a:off x="0" y="0"/>
            <a:ext cx="6858000" cy="2524125"/>
          </a:xfrm>
          <a:prstGeom prst="rect">
            <a:avLst/>
          </a:prstGeom>
          <a:solidFill>
            <a:srgbClr val="2535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289F5D-179F-4A0C-92DC-1FC6C5122058}"/>
              </a:ext>
            </a:extLst>
          </p:cNvPr>
          <p:cNvSpPr txBox="1"/>
          <p:nvPr/>
        </p:nvSpPr>
        <p:spPr>
          <a:xfrm>
            <a:off x="576072" y="1069711"/>
            <a:ext cx="5705856" cy="1044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</a:rPr>
              <a:t>Think about your thoughts, feelings and your body’s reactions to stress. 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</a:rPr>
              <a:t>In box 1, mark each effect you experience.  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</a:rPr>
              <a:t>In box 2, list how many days a week you experience this effect. </a:t>
            </a:r>
          </a:p>
          <a:p>
            <a:pPr defTabSz="685800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930FC8-7E55-4428-95B3-8289B8EB7385}"/>
              </a:ext>
            </a:extLst>
          </p:cNvPr>
          <p:cNvSpPr txBox="1"/>
          <p:nvPr/>
        </p:nvSpPr>
        <p:spPr>
          <a:xfrm>
            <a:off x="576072" y="398526"/>
            <a:ext cx="570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Recognizing the Presence of Stress</a:t>
            </a:r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93030289-1227-43D1-972D-D9F1AB88C3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534304"/>
              </p:ext>
            </p:extLst>
          </p:nvPr>
        </p:nvGraphicFramePr>
        <p:xfrm>
          <a:off x="280987" y="2846451"/>
          <a:ext cx="6138667" cy="5770925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5045157">
                  <a:extLst>
                    <a:ext uri="{9D8B030D-6E8A-4147-A177-3AD203B41FA5}">
                      <a16:colId xmlns:a16="http://schemas.microsoft.com/office/drawing/2014/main" val="1135887684"/>
                    </a:ext>
                  </a:extLst>
                </a:gridCol>
                <a:gridCol w="537328">
                  <a:extLst>
                    <a:ext uri="{9D8B030D-6E8A-4147-A177-3AD203B41FA5}">
                      <a16:colId xmlns:a16="http://schemas.microsoft.com/office/drawing/2014/main" val="2739037039"/>
                    </a:ext>
                  </a:extLst>
                </a:gridCol>
                <a:gridCol w="556182">
                  <a:extLst>
                    <a:ext uri="{9D8B030D-6E8A-4147-A177-3AD203B41FA5}">
                      <a16:colId xmlns:a16="http://schemas.microsoft.com/office/drawing/2014/main" val="3210205366"/>
                    </a:ext>
                  </a:extLst>
                </a:gridCol>
              </a:tblGrid>
              <a:tr h="31413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Signs you are experiencing stress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1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2</a:t>
                      </a:r>
                    </a:p>
                  </a:txBody>
                  <a:tcPr marL="80295" marR="40147" marT="40147" marB="40147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8372724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Feeling more tired than normal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12956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Increase number of headaches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9213120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Sleeping too little or too much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405031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Having trouble concentrating, racing thoughts, constant worry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31214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Dizziness, nausea, rapid heart rate, 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838454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Tense muscles or other pain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841832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 general feeling of unease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300449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Feeling depressed, unhappiness, lonely or withdrawing from others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5293980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Feeling anxious, nervous, or agitated. Having little patience. 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716055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Feeling as if you are no longer in control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115858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Experiencing negative thoughts or self-talk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075422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Feeling unappreciated or unneeded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838986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Eating more or less than usual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047891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Procrastinating or being unproductive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359104"/>
                  </a:ext>
                </a:extLst>
              </a:tr>
              <a:tr h="300959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Making poor decisions</a:t>
                      </a:r>
                    </a:p>
                  </a:txBody>
                  <a:tcPr marL="71533" marR="53649" marT="35766" marB="35766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16202"/>
                  </a:ext>
                </a:extLst>
              </a:tr>
              <a:tr h="314135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Frequent complaining (even if only to yourself)</a:t>
                      </a: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618983"/>
                  </a:ext>
                </a:extLst>
              </a:tr>
              <a:tr h="314135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Stomach or digestive problems</a:t>
                      </a: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9121221"/>
                  </a:ext>
                </a:extLst>
              </a:tr>
              <a:tr h="314135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Experiencing breakouts of eczema or other skin conditions</a:t>
                      </a: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80295" marR="40147" marT="40147" marB="40147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03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40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995D6-F488-4850-91DD-368DF74BFA32}"/>
              </a:ext>
            </a:extLst>
          </p:cNvPr>
          <p:cNvSpPr txBox="1"/>
          <p:nvPr/>
        </p:nvSpPr>
        <p:spPr>
          <a:xfrm>
            <a:off x="685800" y="580145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Identifying Your Stressors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550BE-07B7-42FE-96D4-EE1A4534F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50031"/>
              </p:ext>
            </p:extLst>
          </p:nvPr>
        </p:nvGraphicFramePr>
        <p:xfrm>
          <a:off x="685800" y="1764935"/>
          <a:ext cx="5486400" cy="7019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2866926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484269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GENERAL STRESSORS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SPECIFIC STRESSORS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53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38153"/>
                  </a:ext>
                </a:extLst>
              </a:tr>
              <a:tr h="6722750">
                <a:tc>
                  <a:txBody>
                    <a:bodyPr/>
                    <a:lstStyle/>
                    <a:p>
                      <a:r>
                        <a:rPr lang="en-US" sz="1000" i="1" dirty="0"/>
                        <a:t>Too many commitments or obligations</a:t>
                      </a:r>
                    </a:p>
                    <a:p>
                      <a:r>
                        <a:rPr lang="en-US" sz="1000" i="1" dirty="0"/>
                        <a:t>Too few rewards or feelings of satisfaction</a:t>
                      </a: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i="1" dirty="0"/>
                        <a:t>Personal health issues</a:t>
                      </a:r>
                    </a:p>
                    <a:p>
                      <a:r>
                        <a:rPr lang="en-US" sz="1000" i="1" dirty="0"/>
                        <a:t>Money problems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E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55067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E04645-A42E-4580-A93B-A506C4958CD5}"/>
              </a:ext>
            </a:extLst>
          </p:cNvPr>
          <p:cNvSpPr txBox="1"/>
          <p:nvPr/>
        </p:nvSpPr>
        <p:spPr>
          <a:xfrm>
            <a:off x="685800" y="1231555"/>
            <a:ext cx="548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Make a list of what causes stress in your life.  Include general and specific stressors</a:t>
            </a:r>
          </a:p>
        </p:txBody>
      </p:sp>
    </p:spTree>
    <p:extLst>
      <p:ext uri="{BB962C8B-B14F-4D97-AF65-F5344CB8AC3E}">
        <p14:creationId xmlns:p14="http://schemas.microsoft.com/office/powerpoint/2010/main" val="988288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E995D6-F488-4850-91DD-368DF74BFA32}"/>
              </a:ext>
            </a:extLst>
          </p:cNvPr>
          <p:cNvSpPr txBox="1"/>
          <p:nvPr/>
        </p:nvSpPr>
        <p:spPr>
          <a:xfrm>
            <a:off x="685800" y="580145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How You Currently Cope with Stress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550BE-07B7-42FE-96D4-EE1A4534F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07855"/>
              </p:ext>
            </p:extLst>
          </p:nvPr>
        </p:nvGraphicFramePr>
        <p:xfrm>
          <a:off x="685800" y="1743959"/>
          <a:ext cx="5486400" cy="6819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32866926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348426986"/>
                    </a:ext>
                  </a:extLst>
                </a:gridCol>
              </a:tblGrid>
              <a:tr h="7338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HEALTHY STRATEGIES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25357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UNHEALTHY STRATEGIES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253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738153"/>
                  </a:ext>
                </a:extLst>
              </a:tr>
              <a:tr h="6086008">
                <a:tc>
                  <a:txBody>
                    <a:bodyPr/>
                    <a:lstStyle/>
                    <a:p>
                      <a:r>
                        <a:rPr lang="en-US" sz="1000" i="1" dirty="0"/>
                        <a:t>Being physically active</a:t>
                      </a:r>
                    </a:p>
                    <a:p>
                      <a:r>
                        <a:rPr lang="en-US" sz="1000" i="1" dirty="0"/>
                        <a:t>Eating healthy food</a:t>
                      </a:r>
                    </a:p>
                    <a:p>
                      <a:r>
                        <a:rPr lang="en-US" sz="1000" i="1" dirty="0"/>
                        <a:t>Finding the positive in stressful situations</a:t>
                      </a:r>
                    </a:p>
                    <a:p>
                      <a:r>
                        <a:rPr lang="en-US" sz="1000" i="1" dirty="0"/>
                        <a:t>Starting the day with gratitude </a:t>
                      </a: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E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i="1" dirty="0"/>
                        <a:t>Lashing out at others</a:t>
                      </a:r>
                    </a:p>
                    <a:p>
                      <a:r>
                        <a:rPr lang="en-US" sz="1000" i="1" dirty="0"/>
                        <a:t>Drinking, smoking, overeating</a:t>
                      </a:r>
                    </a:p>
                    <a:p>
                      <a:r>
                        <a:rPr lang="en-US" sz="1000" i="1" dirty="0"/>
                        <a:t>Shutting down and becoming insolated</a:t>
                      </a:r>
                    </a:p>
                    <a:p>
                      <a:r>
                        <a:rPr lang="en-US" sz="1000" i="1" dirty="0"/>
                        <a:t>Starting the day anticipating it to be a bad day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E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55067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E04645-A42E-4580-A93B-A506C4958CD5}"/>
              </a:ext>
            </a:extLst>
          </p:cNvPr>
          <p:cNvSpPr txBox="1"/>
          <p:nvPr/>
        </p:nvSpPr>
        <p:spPr>
          <a:xfrm>
            <a:off x="685800" y="123155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Now that you know what's causing your stress, make a list of how you cope with it. We’ve included a few examples to get you started. </a:t>
            </a:r>
          </a:p>
        </p:txBody>
      </p:sp>
    </p:spTree>
    <p:extLst>
      <p:ext uri="{BB962C8B-B14F-4D97-AF65-F5344CB8AC3E}">
        <p14:creationId xmlns:p14="http://schemas.microsoft.com/office/powerpoint/2010/main" val="2912408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7C4AE-553E-4A2A-9C8F-940E2014C5DB}"/>
              </a:ext>
            </a:extLst>
          </p:cNvPr>
          <p:cNvSpPr txBox="1"/>
          <p:nvPr/>
        </p:nvSpPr>
        <p:spPr>
          <a:xfrm>
            <a:off x="747132" y="674327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53570"/>
                </a:solidFill>
              </a:rPr>
              <a:t>Stress Reduction Worksheet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2BAFDF-FE92-4F07-BC3B-7ED391F4C9C7}"/>
              </a:ext>
            </a:extLst>
          </p:cNvPr>
          <p:cNvSpPr txBox="1"/>
          <p:nvPr/>
        </p:nvSpPr>
        <p:spPr>
          <a:xfrm>
            <a:off x="705314" y="1483201"/>
            <a:ext cx="51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How are you currently managing your stress?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EA196D-30D4-476C-A63B-5519164C55C3}"/>
              </a:ext>
            </a:extLst>
          </p:cNvPr>
          <p:cNvSpPr txBox="1"/>
          <p:nvPr/>
        </p:nvSpPr>
        <p:spPr>
          <a:xfrm>
            <a:off x="705314" y="1929438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322909-CFCC-443A-BA64-F3E7B90EED8A}"/>
              </a:ext>
            </a:extLst>
          </p:cNvPr>
          <p:cNvSpPr txBox="1"/>
          <p:nvPr/>
        </p:nvSpPr>
        <p:spPr>
          <a:xfrm>
            <a:off x="705314" y="3439635"/>
            <a:ext cx="50626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New stress avoidance / reduction habits you’d like to start using.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1A3CC-A979-4FFB-9AB2-06DCDADB5236}"/>
              </a:ext>
            </a:extLst>
          </p:cNvPr>
          <p:cNvSpPr txBox="1"/>
          <p:nvPr/>
        </p:nvSpPr>
        <p:spPr>
          <a:xfrm>
            <a:off x="705314" y="3891436"/>
            <a:ext cx="5486400" cy="1200329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5A7756-B75E-4859-AEBE-ABCE8CE74FF1}"/>
              </a:ext>
            </a:extLst>
          </p:cNvPr>
          <p:cNvSpPr txBox="1"/>
          <p:nvPr/>
        </p:nvSpPr>
        <p:spPr>
          <a:xfrm>
            <a:off x="705314" y="5357549"/>
            <a:ext cx="5137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Obstacles keeping you from using these new habits and how you can overcome them.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C1F3C6-35E8-4326-8718-D9B55AC35ECB}"/>
              </a:ext>
            </a:extLst>
          </p:cNvPr>
          <p:cNvSpPr txBox="1"/>
          <p:nvPr/>
        </p:nvSpPr>
        <p:spPr>
          <a:xfrm>
            <a:off x="705314" y="6017854"/>
            <a:ext cx="5486400" cy="2031325"/>
          </a:xfrm>
          <a:prstGeom prst="rect">
            <a:avLst/>
          </a:prstGeom>
          <a:noFill/>
          <a:ln>
            <a:solidFill>
              <a:srgbClr val="25357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333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1740</Words>
  <Application>Microsoft Office PowerPoint</Application>
  <PresentationFormat>Letter Paper (8.5x11 in)</PresentationFormat>
  <Paragraphs>472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Melody Spier</dc:creator>
  <cp:lastModifiedBy>Melody Spier</cp:lastModifiedBy>
  <cp:revision>45</cp:revision>
  <dcterms:created xsi:type="dcterms:W3CDTF">2019-11-14T19:56:13Z</dcterms:created>
  <dcterms:modified xsi:type="dcterms:W3CDTF">2019-11-17T19:37:37Z</dcterms:modified>
</cp:coreProperties>
</file>