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87" r:id="rId4"/>
    <p:sldId id="307" r:id="rId5"/>
    <p:sldId id="297" r:id="rId6"/>
    <p:sldId id="306" r:id="rId7"/>
    <p:sldId id="296" r:id="rId8"/>
    <p:sldId id="304" r:id="rId9"/>
    <p:sldId id="295" r:id="rId10"/>
    <p:sldId id="303" r:id="rId11"/>
    <p:sldId id="294" r:id="rId12"/>
    <p:sldId id="301" r:id="rId13"/>
    <p:sldId id="293" r:id="rId14"/>
    <p:sldId id="300" r:id="rId15"/>
    <p:sldId id="309" r:id="rId16"/>
    <p:sldId id="299" r:id="rId17"/>
    <p:sldId id="308" r:id="rId18"/>
    <p:sldId id="302" r:id="rId19"/>
    <p:sldId id="289" r:id="rId20"/>
    <p:sldId id="305" r:id="rId21"/>
    <p:sldId id="292" r:id="rId22"/>
    <p:sldId id="298" r:id="rId23"/>
    <p:sldId id="290" r:id="rId24"/>
    <p:sldId id="288" r:id="rId25"/>
    <p:sldId id="291" r:id="rId26"/>
    <p:sldId id="310" r:id="rId27"/>
    <p:sldId id="311" r:id="rId28"/>
    <p:sldId id="312" r:id="rId29"/>
    <p:sldId id="313" r:id="rId30"/>
    <p:sldId id="314" r:id="rId31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F7F7F7"/>
    <a:srgbClr val="C0387A"/>
    <a:srgbClr val="F3F2E9"/>
    <a:srgbClr val="F7F6EF"/>
    <a:srgbClr val="EFEDE0"/>
    <a:srgbClr val="FFF8F3"/>
    <a:srgbClr val="FFF4EB"/>
    <a:srgbClr val="FFD3B6"/>
    <a:srgbClr val="FF8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21" autoAdjust="0"/>
    <p:restoredTop sz="94660"/>
  </p:normalViewPr>
  <p:slideViewPr>
    <p:cSldViewPr>
      <p:cViewPr varScale="1">
        <p:scale>
          <a:sx n="85" d="100"/>
          <a:sy n="85" d="100"/>
        </p:scale>
        <p:origin x="69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6" d="100"/>
        <a:sy n="1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D4909-5CA2-4576-A34F-371DDE4E42B7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D487E-1909-4081-A4F2-69DEF17784D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90672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44780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65267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25068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38702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72660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1720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80517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6582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953418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11871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3690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44780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490805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738853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614724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6673169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48683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89973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057001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838818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240605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26108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397579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03932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23012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32575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02693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88132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32790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31026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4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378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8765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181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4745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986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4635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9384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70991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554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7028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5B9E-47AF-4051-AE69-310E648EE27F}" type="datetimeFigureOut">
              <a:rPr lang="en-PH" smtClean="0"/>
              <a:t>13/11/2019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4493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46EEF496-C6E2-4995-B9C3-B19E88D3C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0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Moments I Will Never Forget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67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Unconditional Love Means To Me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33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Show Myself Compassion By…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20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First Love </a:t>
            </a: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(person, place or thing)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148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Feel Energized When…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13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I’d Like To Say Yes &amp; No To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2936945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717032" y="1592153"/>
            <a:ext cx="2936945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65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I Need To Hear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77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Time When Hard Work Felt Satisfying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43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Love About Life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13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That Bring Tears To My Eyes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3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88706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Love About Myself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61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have Learned About Myself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88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Feel Fulfilled When…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439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My Body Could Talk, It Would Say…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862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Need or Want To Learn More About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13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Asked To Describe Myself, I Would Say…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57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Wish Others Knew About Me…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203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E58CD3-945A-4CAA-8EC7-1266F40F4DDD}"/>
              </a:ext>
            </a:extLst>
          </p:cNvPr>
          <p:cNvSpPr txBox="1"/>
          <p:nvPr/>
        </p:nvSpPr>
        <p:spPr>
          <a:xfrm>
            <a:off x="492055" y="319429"/>
            <a:ext cx="5873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Biggest Regret Is… </a:t>
            </a:r>
          </a:p>
          <a:p>
            <a:pPr lvl="0" algn="ctr"/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I’ve Made Amends and Forgiven Myself For It</a:t>
            </a:r>
            <a:endParaRPr lang="en-PH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61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 Loved Myself Unconditionally, I Would…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65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113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I Can Add More Love &amp; Joy To My Life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836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I’m Really Busy, I Make Time For Self Care By…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7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Self Care Means To Me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7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Response To Those Who Think Self Care Is Selfish Would Be…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17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88706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Now, I’m Being Challenged By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09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Something That Brings Me A Lot Of Joy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5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 I Am Grateful For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33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Favorite Way To Spend The Day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8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I Live By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noFill/>
          <a:ln w="9525">
            <a:solidFill>
              <a:srgbClr val="C0387A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89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C03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pic>
        <p:nvPicPr>
          <p:cNvPr id="5" name="Picture 4" descr="A picture containing clock, holding&#10;&#10;Description automatically generated">
            <a:extLst>
              <a:ext uri="{FF2B5EF4-FFF2-40B4-BE49-F238E27FC236}">
                <a16:creationId xmlns:a16="http://schemas.microsoft.com/office/drawing/2014/main" id="{1590D443-8C7F-4E5C-A7C4-942715FA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0392"/>
            <a:ext cx="6858000" cy="1043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Couldn’t Live Without…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3"/>
            <a:ext cx="5873890" cy="6268674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44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Brusher"/>
        <a:ea typeface=""/>
        <a:cs typeface=""/>
      </a:majorFont>
      <a:minorFont>
        <a:latin typeface="Museo Sans 50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252</Words>
  <Application>Microsoft Office PowerPoint</Application>
  <PresentationFormat>Letter Paper (8.5x11 in)</PresentationFormat>
  <Paragraphs>60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Brusher</vt:lpstr>
      <vt:lpstr>Calibri</vt:lpstr>
      <vt:lpstr>Museo Sans 500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Melody Spier</cp:lastModifiedBy>
  <cp:revision>161</cp:revision>
  <dcterms:created xsi:type="dcterms:W3CDTF">2019-10-18T16:17:25Z</dcterms:created>
  <dcterms:modified xsi:type="dcterms:W3CDTF">2019-11-13T20:04:46Z</dcterms:modified>
</cp:coreProperties>
</file>